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6"/>
  </p:notesMasterIdLst>
  <p:sldIdLst>
    <p:sldId id="259" r:id="rId2"/>
    <p:sldId id="260" r:id="rId3"/>
    <p:sldId id="261" r:id="rId4"/>
    <p:sldId id="272" r:id="rId5"/>
    <p:sldId id="262" r:id="rId6"/>
    <p:sldId id="263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3" r:id="rId15"/>
  </p:sldIdLst>
  <p:sldSz cx="9144000" cy="6858000" type="screen4x3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56" y="-2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C1F8D3A-1F48-4514-984C-88815D042EBB}" type="doc">
      <dgm:prSet loTypeId="urn:microsoft.com/office/officeart/2011/layout/CircleProcess" loCatId="process" qsTypeId="urn:microsoft.com/office/officeart/2005/8/quickstyle/3d5" qsCatId="3D" csTypeId="urn:microsoft.com/office/officeart/2005/8/colors/colorful3" csCatId="colorful" phldr="1"/>
      <dgm:spPr/>
      <dgm:t>
        <a:bodyPr/>
        <a:lstStyle/>
        <a:p>
          <a:endParaRPr lang="es-PE"/>
        </a:p>
      </dgm:t>
    </dgm:pt>
    <dgm:pt modelId="{58263CCB-6339-4B12-8F66-12B76B058280}">
      <dgm:prSet phldrT="[Texto]" custT="1"/>
      <dgm:spPr/>
      <dgm:t>
        <a:bodyPr/>
        <a:lstStyle/>
        <a:p>
          <a:r>
            <a:rPr lang="es-ES" sz="6000" b="1" dirty="0" smtClean="0"/>
            <a:t>F</a:t>
          </a:r>
          <a:r>
            <a:rPr lang="es-ES" sz="2100" b="1" dirty="0" smtClean="0"/>
            <a:t>uerza Física Irresistible</a:t>
          </a:r>
          <a:endParaRPr lang="es-PE" sz="2100" b="1" dirty="0"/>
        </a:p>
      </dgm:t>
    </dgm:pt>
    <dgm:pt modelId="{FEF599E8-A827-410E-BC6C-F8A8CFE503DF}" type="parTrans" cxnId="{1689B83D-B872-4A9D-8E36-34A9B1ABD9C4}">
      <dgm:prSet/>
      <dgm:spPr/>
      <dgm:t>
        <a:bodyPr/>
        <a:lstStyle/>
        <a:p>
          <a:endParaRPr lang="es-PE"/>
        </a:p>
      </dgm:t>
    </dgm:pt>
    <dgm:pt modelId="{E9ADE89D-6334-4DD1-9C77-0F7EA1AC7A24}" type="sibTrans" cxnId="{1689B83D-B872-4A9D-8E36-34A9B1ABD9C4}">
      <dgm:prSet/>
      <dgm:spPr/>
      <dgm:t>
        <a:bodyPr/>
        <a:lstStyle/>
        <a:p>
          <a:endParaRPr lang="es-PE"/>
        </a:p>
      </dgm:t>
    </dgm:pt>
    <dgm:pt modelId="{69294FD8-B0AD-48FB-AB7A-1029532C0301}">
      <dgm:prSet phldrT="[Texto]" custT="1"/>
      <dgm:spPr/>
      <dgm:t>
        <a:bodyPr/>
        <a:lstStyle/>
        <a:p>
          <a:r>
            <a:rPr lang="es-ES" sz="4800" b="1" dirty="0" smtClean="0"/>
            <a:t>E</a:t>
          </a:r>
          <a:r>
            <a:rPr lang="es-ES" sz="2100" b="1" dirty="0" smtClean="0"/>
            <a:t>stados de Inconsciencia</a:t>
          </a:r>
          <a:endParaRPr lang="es-PE" sz="2100" b="1" dirty="0"/>
        </a:p>
      </dgm:t>
    </dgm:pt>
    <dgm:pt modelId="{ED58E201-D8C2-4BBA-B041-E8B4EDE34FBF}" type="parTrans" cxnId="{48EF3C48-EEF0-4BA5-A8D7-AB8BC13A558D}">
      <dgm:prSet/>
      <dgm:spPr/>
      <dgm:t>
        <a:bodyPr/>
        <a:lstStyle/>
        <a:p>
          <a:endParaRPr lang="es-PE"/>
        </a:p>
      </dgm:t>
    </dgm:pt>
    <dgm:pt modelId="{A442A72D-53BF-4234-951C-996895FBF256}" type="sibTrans" cxnId="{48EF3C48-EEF0-4BA5-A8D7-AB8BC13A558D}">
      <dgm:prSet/>
      <dgm:spPr/>
      <dgm:t>
        <a:bodyPr/>
        <a:lstStyle/>
        <a:p>
          <a:endParaRPr lang="es-PE"/>
        </a:p>
      </dgm:t>
    </dgm:pt>
    <dgm:pt modelId="{1EF2DD91-B9E8-431E-872B-C14A5BD0355E}">
      <dgm:prSet phldrT="[Texto]" custT="1"/>
      <dgm:spPr/>
      <dgm:t>
        <a:bodyPr/>
        <a:lstStyle/>
        <a:p>
          <a:r>
            <a:rPr lang="es-ES" sz="5400" b="1" dirty="0" smtClean="0"/>
            <a:t>A</a:t>
          </a:r>
          <a:r>
            <a:rPr lang="es-ES" sz="3200" b="1" dirty="0" smtClean="0"/>
            <a:t>ctos reflejos</a:t>
          </a:r>
          <a:endParaRPr lang="es-PE" sz="3200" b="1" dirty="0"/>
        </a:p>
      </dgm:t>
    </dgm:pt>
    <dgm:pt modelId="{A7C60874-872A-40C4-866E-79FB4D5FF8BD}" type="parTrans" cxnId="{6A206B00-D4AF-443E-9523-E22B776D8AC0}">
      <dgm:prSet/>
      <dgm:spPr/>
      <dgm:t>
        <a:bodyPr/>
        <a:lstStyle/>
        <a:p>
          <a:endParaRPr lang="es-PE"/>
        </a:p>
      </dgm:t>
    </dgm:pt>
    <dgm:pt modelId="{163E799A-42CA-4855-AB77-F1E845F6C160}" type="sibTrans" cxnId="{6A206B00-D4AF-443E-9523-E22B776D8AC0}">
      <dgm:prSet/>
      <dgm:spPr/>
      <dgm:t>
        <a:bodyPr/>
        <a:lstStyle/>
        <a:p>
          <a:endParaRPr lang="es-PE"/>
        </a:p>
      </dgm:t>
    </dgm:pt>
    <dgm:pt modelId="{8531858B-2299-455E-ABF9-1EF871605FB0}" type="pres">
      <dgm:prSet presAssocID="{9C1F8D3A-1F48-4514-984C-88815D042EBB}" presName="Name0" presStyleCnt="0">
        <dgm:presLayoutVars>
          <dgm:chMax val="11"/>
          <dgm:chPref val="11"/>
          <dgm:dir/>
          <dgm:resizeHandles/>
        </dgm:presLayoutVars>
      </dgm:prSet>
      <dgm:spPr/>
      <dgm:t>
        <a:bodyPr/>
        <a:lstStyle/>
        <a:p>
          <a:endParaRPr lang="es-ES"/>
        </a:p>
      </dgm:t>
    </dgm:pt>
    <dgm:pt modelId="{ADCB8E73-7DD5-4791-AE5E-E8D5F7032DFC}" type="pres">
      <dgm:prSet presAssocID="{1EF2DD91-B9E8-431E-872B-C14A5BD0355E}" presName="Accent3" presStyleCnt="0"/>
      <dgm:spPr/>
    </dgm:pt>
    <dgm:pt modelId="{FF76C412-FD99-4AF8-83EF-7B8D311243EB}" type="pres">
      <dgm:prSet presAssocID="{1EF2DD91-B9E8-431E-872B-C14A5BD0355E}" presName="Accent" presStyleLbl="node1" presStyleIdx="0" presStyleCnt="3"/>
      <dgm:spPr/>
    </dgm:pt>
    <dgm:pt modelId="{35157544-31BB-4B42-8B9D-ED01BF532758}" type="pres">
      <dgm:prSet presAssocID="{1EF2DD91-B9E8-431E-872B-C14A5BD0355E}" presName="ParentBackground3" presStyleCnt="0"/>
      <dgm:spPr/>
    </dgm:pt>
    <dgm:pt modelId="{87EFE635-9A87-4F1E-B291-F428D061F9C4}" type="pres">
      <dgm:prSet presAssocID="{1EF2DD91-B9E8-431E-872B-C14A5BD0355E}" presName="ParentBackground" presStyleLbl="fgAcc1" presStyleIdx="0" presStyleCnt="3" custLinFactNeighborX="866" custLinFactNeighborY="-1775"/>
      <dgm:spPr/>
      <dgm:t>
        <a:bodyPr/>
        <a:lstStyle/>
        <a:p>
          <a:endParaRPr lang="es-PE"/>
        </a:p>
      </dgm:t>
    </dgm:pt>
    <dgm:pt modelId="{33CB617E-FD88-44EF-A9E6-9ACE41A8ECEF}" type="pres">
      <dgm:prSet presAssocID="{1EF2DD91-B9E8-431E-872B-C14A5BD0355E}" presName="Parent3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AB927B96-AA15-4265-A10E-810F09ECEB85}" type="pres">
      <dgm:prSet presAssocID="{69294FD8-B0AD-48FB-AB7A-1029532C0301}" presName="Accent2" presStyleCnt="0"/>
      <dgm:spPr/>
    </dgm:pt>
    <dgm:pt modelId="{4F6B85B2-8518-4CD0-B0CB-0A0682E7DC74}" type="pres">
      <dgm:prSet presAssocID="{69294FD8-B0AD-48FB-AB7A-1029532C0301}" presName="Accent" presStyleLbl="node1" presStyleIdx="1" presStyleCnt="3" custLinFactNeighborX="-2262"/>
      <dgm:spPr/>
    </dgm:pt>
    <dgm:pt modelId="{1D7532F5-931C-4E58-82CE-F38EEF951498}" type="pres">
      <dgm:prSet presAssocID="{69294FD8-B0AD-48FB-AB7A-1029532C0301}" presName="ParentBackground2" presStyleCnt="0"/>
      <dgm:spPr/>
    </dgm:pt>
    <dgm:pt modelId="{C020092C-97B6-40A7-8D00-E2D93231A06B}" type="pres">
      <dgm:prSet presAssocID="{69294FD8-B0AD-48FB-AB7A-1029532C0301}" presName="ParentBackground" presStyleLbl="fgAcc1" presStyleIdx="1" presStyleCnt="3" custLinFactNeighborX="866" custLinFactNeighborY="-1775"/>
      <dgm:spPr/>
      <dgm:t>
        <a:bodyPr/>
        <a:lstStyle/>
        <a:p>
          <a:endParaRPr lang="es-ES"/>
        </a:p>
      </dgm:t>
    </dgm:pt>
    <dgm:pt modelId="{098AE165-1846-4FC9-B5F8-F342C7EE421C}" type="pres">
      <dgm:prSet presAssocID="{69294FD8-B0AD-48FB-AB7A-1029532C0301}" presName="Parent2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62457E8-FB29-4D61-AAE7-FE4D0827424D}" type="pres">
      <dgm:prSet presAssocID="{58263CCB-6339-4B12-8F66-12B76B058280}" presName="Accent1" presStyleCnt="0"/>
      <dgm:spPr/>
    </dgm:pt>
    <dgm:pt modelId="{67BCF144-BEDC-4208-8948-086DC8FA0536}" type="pres">
      <dgm:prSet presAssocID="{58263CCB-6339-4B12-8F66-12B76B058280}" presName="Accent" presStyleLbl="node1" presStyleIdx="2" presStyleCnt="3" custLinFactNeighborX="-3610"/>
      <dgm:spPr/>
    </dgm:pt>
    <dgm:pt modelId="{9249923A-1C17-4F81-9B4E-877D948F5AFD}" type="pres">
      <dgm:prSet presAssocID="{58263CCB-6339-4B12-8F66-12B76B058280}" presName="ParentBackground1" presStyleCnt="0"/>
      <dgm:spPr/>
    </dgm:pt>
    <dgm:pt modelId="{BB212D71-8472-4ECE-BBF0-0EB88A084F84}" type="pres">
      <dgm:prSet presAssocID="{58263CCB-6339-4B12-8F66-12B76B058280}" presName="ParentBackground" presStyleLbl="fgAcc1" presStyleIdx="2" presStyleCnt="3" custLinFactNeighborX="-4486"/>
      <dgm:spPr/>
      <dgm:t>
        <a:bodyPr/>
        <a:lstStyle/>
        <a:p>
          <a:endParaRPr lang="es-ES"/>
        </a:p>
      </dgm:t>
    </dgm:pt>
    <dgm:pt modelId="{02A64D23-C53A-44B8-9FDD-8E902F63CA89}" type="pres">
      <dgm:prSet presAssocID="{58263CCB-6339-4B12-8F66-12B76B058280}" presName="Parent1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1E86C0AF-D441-4CF8-A286-FA3EFBA14A9F}" type="presOf" srcId="{1EF2DD91-B9E8-431E-872B-C14A5BD0355E}" destId="{87EFE635-9A87-4F1E-B291-F428D061F9C4}" srcOrd="0" destOrd="0" presId="urn:microsoft.com/office/officeart/2011/layout/CircleProcess"/>
    <dgm:cxn modelId="{299A06CE-6ACC-4DF9-8666-FFE6466C0468}" type="presOf" srcId="{9C1F8D3A-1F48-4514-984C-88815D042EBB}" destId="{8531858B-2299-455E-ABF9-1EF871605FB0}" srcOrd="0" destOrd="0" presId="urn:microsoft.com/office/officeart/2011/layout/CircleProcess"/>
    <dgm:cxn modelId="{6A206B00-D4AF-443E-9523-E22B776D8AC0}" srcId="{9C1F8D3A-1F48-4514-984C-88815D042EBB}" destId="{1EF2DD91-B9E8-431E-872B-C14A5BD0355E}" srcOrd="2" destOrd="0" parTransId="{A7C60874-872A-40C4-866E-79FB4D5FF8BD}" sibTransId="{163E799A-42CA-4855-AB77-F1E845F6C160}"/>
    <dgm:cxn modelId="{705A9A29-067B-4EB8-9E5A-6ADA00BD9C2E}" type="presOf" srcId="{69294FD8-B0AD-48FB-AB7A-1029532C0301}" destId="{098AE165-1846-4FC9-B5F8-F342C7EE421C}" srcOrd="1" destOrd="0" presId="urn:microsoft.com/office/officeart/2011/layout/CircleProcess"/>
    <dgm:cxn modelId="{4CC3655A-80A1-4BB3-A6E8-518A6E93BEDF}" type="presOf" srcId="{58263CCB-6339-4B12-8F66-12B76B058280}" destId="{BB212D71-8472-4ECE-BBF0-0EB88A084F84}" srcOrd="0" destOrd="0" presId="urn:microsoft.com/office/officeart/2011/layout/CircleProcess"/>
    <dgm:cxn modelId="{1689B83D-B872-4A9D-8E36-34A9B1ABD9C4}" srcId="{9C1F8D3A-1F48-4514-984C-88815D042EBB}" destId="{58263CCB-6339-4B12-8F66-12B76B058280}" srcOrd="0" destOrd="0" parTransId="{FEF599E8-A827-410E-BC6C-F8A8CFE503DF}" sibTransId="{E9ADE89D-6334-4DD1-9C77-0F7EA1AC7A24}"/>
    <dgm:cxn modelId="{B936EAFA-C327-488E-B27C-58EBC64A57E0}" type="presOf" srcId="{69294FD8-B0AD-48FB-AB7A-1029532C0301}" destId="{C020092C-97B6-40A7-8D00-E2D93231A06B}" srcOrd="0" destOrd="0" presId="urn:microsoft.com/office/officeart/2011/layout/CircleProcess"/>
    <dgm:cxn modelId="{61E932E6-DEDA-4BAB-A52D-7CBE962683AC}" type="presOf" srcId="{58263CCB-6339-4B12-8F66-12B76B058280}" destId="{02A64D23-C53A-44B8-9FDD-8E902F63CA89}" srcOrd="1" destOrd="0" presId="urn:microsoft.com/office/officeart/2011/layout/CircleProcess"/>
    <dgm:cxn modelId="{E78E2430-6DE7-4273-8E24-7B9D4B44D5FD}" type="presOf" srcId="{1EF2DD91-B9E8-431E-872B-C14A5BD0355E}" destId="{33CB617E-FD88-44EF-A9E6-9ACE41A8ECEF}" srcOrd="1" destOrd="0" presId="urn:microsoft.com/office/officeart/2011/layout/CircleProcess"/>
    <dgm:cxn modelId="{48EF3C48-EEF0-4BA5-A8D7-AB8BC13A558D}" srcId="{9C1F8D3A-1F48-4514-984C-88815D042EBB}" destId="{69294FD8-B0AD-48FB-AB7A-1029532C0301}" srcOrd="1" destOrd="0" parTransId="{ED58E201-D8C2-4BBA-B041-E8B4EDE34FBF}" sibTransId="{A442A72D-53BF-4234-951C-996895FBF256}"/>
    <dgm:cxn modelId="{BE33147C-B3EC-4A9A-B8F9-EECAC1D72E26}" type="presParOf" srcId="{8531858B-2299-455E-ABF9-1EF871605FB0}" destId="{ADCB8E73-7DD5-4791-AE5E-E8D5F7032DFC}" srcOrd="0" destOrd="0" presId="urn:microsoft.com/office/officeart/2011/layout/CircleProcess"/>
    <dgm:cxn modelId="{600B8A78-3640-459E-8D74-A83541519845}" type="presParOf" srcId="{ADCB8E73-7DD5-4791-AE5E-E8D5F7032DFC}" destId="{FF76C412-FD99-4AF8-83EF-7B8D311243EB}" srcOrd="0" destOrd="0" presId="urn:microsoft.com/office/officeart/2011/layout/CircleProcess"/>
    <dgm:cxn modelId="{1D034C90-C4B4-44D3-879C-6B892586B198}" type="presParOf" srcId="{8531858B-2299-455E-ABF9-1EF871605FB0}" destId="{35157544-31BB-4B42-8B9D-ED01BF532758}" srcOrd="1" destOrd="0" presId="urn:microsoft.com/office/officeart/2011/layout/CircleProcess"/>
    <dgm:cxn modelId="{71BE94D9-DF1B-4A03-9D14-82911546D638}" type="presParOf" srcId="{35157544-31BB-4B42-8B9D-ED01BF532758}" destId="{87EFE635-9A87-4F1E-B291-F428D061F9C4}" srcOrd="0" destOrd="0" presId="urn:microsoft.com/office/officeart/2011/layout/CircleProcess"/>
    <dgm:cxn modelId="{9BE28A2D-04CF-45A8-8CB8-5753B0EFE870}" type="presParOf" srcId="{8531858B-2299-455E-ABF9-1EF871605FB0}" destId="{33CB617E-FD88-44EF-A9E6-9ACE41A8ECEF}" srcOrd="2" destOrd="0" presId="urn:microsoft.com/office/officeart/2011/layout/CircleProcess"/>
    <dgm:cxn modelId="{632D679E-7D36-4D33-98AE-4FFCDC00215C}" type="presParOf" srcId="{8531858B-2299-455E-ABF9-1EF871605FB0}" destId="{AB927B96-AA15-4265-A10E-810F09ECEB85}" srcOrd="3" destOrd="0" presId="urn:microsoft.com/office/officeart/2011/layout/CircleProcess"/>
    <dgm:cxn modelId="{2AFD8B43-DC2A-424A-ABBA-F33B0D0B2B8F}" type="presParOf" srcId="{AB927B96-AA15-4265-A10E-810F09ECEB85}" destId="{4F6B85B2-8518-4CD0-B0CB-0A0682E7DC74}" srcOrd="0" destOrd="0" presId="urn:microsoft.com/office/officeart/2011/layout/CircleProcess"/>
    <dgm:cxn modelId="{512CB00F-CFA2-4306-92D4-917E785308CF}" type="presParOf" srcId="{8531858B-2299-455E-ABF9-1EF871605FB0}" destId="{1D7532F5-931C-4E58-82CE-F38EEF951498}" srcOrd="4" destOrd="0" presId="urn:microsoft.com/office/officeart/2011/layout/CircleProcess"/>
    <dgm:cxn modelId="{8FFB65DE-31FA-4089-ABD5-72D1CA0F8CE5}" type="presParOf" srcId="{1D7532F5-931C-4E58-82CE-F38EEF951498}" destId="{C020092C-97B6-40A7-8D00-E2D93231A06B}" srcOrd="0" destOrd="0" presId="urn:microsoft.com/office/officeart/2011/layout/CircleProcess"/>
    <dgm:cxn modelId="{A6262EFA-58E5-4BF5-AC01-00A37C0DF662}" type="presParOf" srcId="{8531858B-2299-455E-ABF9-1EF871605FB0}" destId="{098AE165-1846-4FC9-B5F8-F342C7EE421C}" srcOrd="5" destOrd="0" presId="urn:microsoft.com/office/officeart/2011/layout/CircleProcess"/>
    <dgm:cxn modelId="{7D801636-C8F3-48CD-829F-F817F5113071}" type="presParOf" srcId="{8531858B-2299-455E-ABF9-1EF871605FB0}" destId="{A62457E8-FB29-4D61-AAE7-FE4D0827424D}" srcOrd="6" destOrd="0" presId="urn:microsoft.com/office/officeart/2011/layout/CircleProcess"/>
    <dgm:cxn modelId="{FF8B294E-4900-40E6-95D1-72D13CC435C9}" type="presParOf" srcId="{A62457E8-FB29-4D61-AAE7-FE4D0827424D}" destId="{67BCF144-BEDC-4208-8948-086DC8FA0536}" srcOrd="0" destOrd="0" presId="urn:microsoft.com/office/officeart/2011/layout/CircleProcess"/>
    <dgm:cxn modelId="{4760008C-A7C4-4BA9-8821-4E7D938E1AA4}" type="presParOf" srcId="{8531858B-2299-455E-ABF9-1EF871605FB0}" destId="{9249923A-1C17-4F81-9B4E-877D948F5AFD}" srcOrd="7" destOrd="0" presId="urn:microsoft.com/office/officeart/2011/layout/CircleProcess"/>
    <dgm:cxn modelId="{529877DC-31CF-4723-AAFC-9968E4AAA7A5}" type="presParOf" srcId="{9249923A-1C17-4F81-9B4E-877D948F5AFD}" destId="{BB212D71-8472-4ECE-BBF0-0EB88A084F84}" srcOrd="0" destOrd="0" presId="urn:microsoft.com/office/officeart/2011/layout/CircleProcess"/>
    <dgm:cxn modelId="{DFF162E2-1397-4120-AC79-8D10FB025066}" type="presParOf" srcId="{8531858B-2299-455E-ABF9-1EF871605FB0}" destId="{02A64D23-C53A-44B8-9FDD-8E902F63CA89}" srcOrd="8" destOrd="0" presId="urn:microsoft.com/office/officeart/2011/layout/Circle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434BFDE-9AD4-427A-B3F0-A9DE652FC3B8}" type="doc">
      <dgm:prSet loTypeId="urn:diagrams.loki3.com/BracketList+Icon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PE"/>
        </a:p>
      </dgm:t>
    </dgm:pt>
    <dgm:pt modelId="{734E8722-3258-43D7-9E45-9DD6297B1334}">
      <dgm:prSet phldrT="[Texto]" custT="1"/>
      <dgm:spPr/>
      <dgm:t>
        <a:bodyPr/>
        <a:lstStyle/>
        <a:p>
          <a:pPr algn="l"/>
          <a:r>
            <a:rPr lang="es-ES" sz="1800" b="1" kern="1200" dirty="0" smtClean="0">
              <a:solidFill>
                <a:srgbClr val="333399"/>
              </a:solidFill>
              <a:latin typeface="+mn-lt"/>
              <a:ea typeface="+mn-ea"/>
              <a:cs typeface="+mn-cs"/>
            </a:rPr>
            <a:t>Función de protección del bien jurídico </a:t>
          </a:r>
          <a:endParaRPr lang="es-PE" sz="1800" b="1" kern="1200" dirty="0">
            <a:solidFill>
              <a:srgbClr val="333399"/>
            </a:solidFill>
            <a:latin typeface="+mn-lt"/>
            <a:ea typeface="+mn-ea"/>
            <a:cs typeface="+mn-cs"/>
          </a:endParaRPr>
        </a:p>
      </dgm:t>
    </dgm:pt>
    <dgm:pt modelId="{83C28530-1ED3-41BE-B1C9-1EF010158625}" type="parTrans" cxnId="{863D9D6C-D1BE-42ED-917E-3032039FA5AC}">
      <dgm:prSet/>
      <dgm:spPr/>
      <dgm:t>
        <a:bodyPr/>
        <a:lstStyle/>
        <a:p>
          <a:endParaRPr lang="es-PE"/>
        </a:p>
      </dgm:t>
    </dgm:pt>
    <dgm:pt modelId="{60EF3B76-AA11-4F14-A1FA-C5E70CC45B26}" type="sibTrans" cxnId="{863D9D6C-D1BE-42ED-917E-3032039FA5AC}">
      <dgm:prSet/>
      <dgm:spPr/>
      <dgm:t>
        <a:bodyPr/>
        <a:lstStyle/>
        <a:p>
          <a:endParaRPr lang="es-PE"/>
        </a:p>
      </dgm:t>
    </dgm:pt>
    <dgm:pt modelId="{5E6FB63E-7238-4F5B-A7BA-398EA4A1A719}">
      <dgm:prSet phldrT="[Texto]" custT="1"/>
      <dgm:spPr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10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dgm:spPr>
      <dgm:t>
        <a:bodyPr/>
        <a:lstStyle/>
        <a:p>
          <a:pPr algn="just"/>
          <a:r>
            <a:rPr lang="es-ES" sz="1600" b="1" kern="1200" dirty="0" smtClean="0">
              <a:solidFill>
                <a:srgbClr val="333399"/>
              </a:solidFill>
              <a:latin typeface="+mn-lt"/>
              <a:ea typeface="+mn-ea"/>
              <a:cs typeface="+mn-cs"/>
            </a:rPr>
            <a:t>Una conducta voluntaria somete a un bien jurídico, determinado a la dependencia de un sujeto, en términos en que éste se hace responsable (garante) del mismo</a:t>
          </a:r>
          <a:endParaRPr lang="es-PE" sz="1600" b="1" kern="1200" dirty="0">
            <a:solidFill>
              <a:srgbClr val="333399"/>
            </a:solidFill>
            <a:latin typeface="+mn-lt"/>
            <a:ea typeface="+mn-ea"/>
            <a:cs typeface="+mn-cs"/>
          </a:endParaRPr>
        </a:p>
      </dgm:t>
    </dgm:pt>
    <dgm:pt modelId="{CDC0F3D8-AECC-4BFD-9D00-622DAC3C4E8C}" type="parTrans" cxnId="{222BB861-B104-4539-A675-C685CF0244DC}">
      <dgm:prSet/>
      <dgm:spPr/>
      <dgm:t>
        <a:bodyPr/>
        <a:lstStyle/>
        <a:p>
          <a:endParaRPr lang="es-PE"/>
        </a:p>
      </dgm:t>
    </dgm:pt>
    <dgm:pt modelId="{BC2A4DB1-0623-45EC-A467-0D9C656E2A21}" type="sibTrans" cxnId="{222BB861-B104-4539-A675-C685CF0244DC}">
      <dgm:prSet/>
      <dgm:spPr/>
      <dgm:t>
        <a:bodyPr/>
        <a:lstStyle/>
        <a:p>
          <a:endParaRPr lang="es-PE"/>
        </a:p>
      </dgm:t>
    </dgm:pt>
    <dgm:pt modelId="{2D71F6CA-F4DD-4C27-8348-C00BD67FF88F}">
      <dgm:prSet phldrT="[Texto]" custT="1"/>
      <dgm:spPr/>
      <dgm:t>
        <a:bodyPr/>
        <a:lstStyle/>
        <a:p>
          <a:pPr algn="l"/>
          <a:r>
            <a:rPr lang="es-ES" sz="1800" b="1" kern="1200" dirty="0" smtClean="0">
              <a:solidFill>
                <a:srgbClr val="333399"/>
              </a:solidFill>
              <a:latin typeface="+mn-lt"/>
              <a:ea typeface="+mn-ea"/>
              <a:cs typeface="+mn-cs"/>
            </a:rPr>
            <a:t>Deber de control de una fuente de peligro </a:t>
          </a:r>
          <a:endParaRPr lang="es-PE" sz="1800" b="1" kern="1200" dirty="0">
            <a:solidFill>
              <a:srgbClr val="333399"/>
            </a:solidFill>
            <a:latin typeface="+mn-lt"/>
            <a:ea typeface="+mn-ea"/>
            <a:cs typeface="+mn-cs"/>
          </a:endParaRPr>
        </a:p>
      </dgm:t>
    </dgm:pt>
    <dgm:pt modelId="{24EEB514-90AA-4DDB-918A-90721ED4E14C}" type="parTrans" cxnId="{C7D9EA2C-F73F-45BA-8686-BF535DC0C524}">
      <dgm:prSet/>
      <dgm:spPr/>
      <dgm:t>
        <a:bodyPr/>
        <a:lstStyle/>
        <a:p>
          <a:endParaRPr lang="es-PE"/>
        </a:p>
      </dgm:t>
    </dgm:pt>
    <dgm:pt modelId="{DE444B24-916E-43AD-A62E-305BDB00DA2C}" type="sibTrans" cxnId="{C7D9EA2C-F73F-45BA-8686-BF535DC0C524}">
      <dgm:prSet/>
      <dgm:spPr/>
      <dgm:t>
        <a:bodyPr/>
        <a:lstStyle/>
        <a:p>
          <a:endParaRPr lang="es-PE"/>
        </a:p>
      </dgm:t>
    </dgm:pt>
    <dgm:pt modelId="{7B44AADF-5E89-419F-9AA7-809F62434A09}">
      <dgm:prSet phldrT="[Texto]" custT="1"/>
      <dgm:spPr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10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dgm:spPr>
      <dgm:t>
        <a:bodyPr/>
        <a:lstStyle/>
        <a:p>
          <a:pPr algn="just"/>
          <a:r>
            <a:rPr lang="es-ES" sz="1600" b="1" kern="1200" dirty="0" smtClean="0">
              <a:solidFill>
                <a:srgbClr val="333399"/>
              </a:solidFill>
              <a:latin typeface="+mn-lt"/>
              <a:ea typeface="+mn-ea"/>
              <a:cs typeface="+mn-cs"/>
            </a:rPr>
            <a:t>La indemnidad de los bienes jurídicos pueden depender personalmente, también, del control de determinadas fuentes de peligro por parte de quien las ha creado o de aquel a quien se ha atribuido su vigilancia.</a:t>
          </a:r>
          <a:endParaRPr lang="es-PE" sz="1600" b="1" kern="1200" dirty="0">
            <a:solidFill>
              <a:srgbClr val="333399"/>
            </a:solidFill>
            <a:latin typeface="+mn-lt"/>
            <a:ea typeface="+mn-ea"/>
            <a:cs typeface="+mn-cs"/>
          </a:endParaRPr>
        </a:p>
      </dgm:t>
    </dgm:pt>
    <dgm:pt modelId="{1C52FDBB-648F-4299-B754-576E42E1CE75}" type="parTrans" cxnId="{79483086-61CC-4772-9FE0-EE2A7A695FD8}">
      <dgm:prSet/>
      <dgm:spPr/>
      <dgm:t>
        <a:bodyPr/>
        <a:lstStyle/>
        <a:p>
          <a:endParaRPr lang="es-PE"/>
        </a:p>
      </dgm:t>
    </dgm:pt>
    <dgm:pt modelId="{ADF89065-ED22-4402-A90F-D18821382F6D}" type="sibTrans" cxnId="{79483086-61CC-4772-9FE0-EE2A7A695FD8}">
      <dgm:prSet/>
      <dgm:spPr/>
      <dgm:t>
        <a:bodyPr/>
        <a:lstStyle/>
        <a:p>
          <a:endParaRPr lang="es-PE"/>
        </a:p>
      </dgm:t>
    </dgm:pt>
    <dgm:pt modelId="{2AD20BF3-C7AC-43FA-A169-E4183A0E12B8}" type="pres">
      <dgm:prSet presAssocID="{0434BFDE-9AD4-427A-B3F0-A9DE652FC3B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PE"/>
        </a:p>
      </dgm:t>
    </dgm:pt>
    <dgm:pt modelId="{168B4DCC-AD4F-49F3-ADD7-91CEBDDE30BA}" type="pres">
      <dgm:prSet presAssocID="{734E8722-3258-43D7-9E45-9DD6297B1334}" presName="linNode" presStyleCnt="0"/>
      <dgm:spPr/>
    </dgm:pt>
    <dgm:pt modelId="{C4227755-17C5-40BA-8FBC-1195B44F7F46}" type="pres">
      <dgm:prSet presAssocID="{734E8722-3258-43D7-9E45-9DD6297B1334}" presName="parTx" presStyleLbl="revTx" presStyleIdx="0" presStyleCnt="2" custScaleX="79484">
        <dgm:presLayoutVars>
          <dgm:chMax val="1"/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5EE4CAAA-82FF-47A9-B8F1-A06A9A6B7814}" type="pres">
      <dgm:prSet presAssocID="{734E8722-3258-43D7-9E45-9DD6297B1334}" presName="bracket" presStyleLbl="parChTrans1D1" presStyleIdx="0" presStyleCnt="2"/>
      <dgm:spPr/>
    </dgm:pt>
    <dgm:pt modelId="{028DCDE6-8E37-4B6A-8ECC-6914F9CE3520}" type="pres">
      <dgm:prSet presAssocID="{734E8722-3258-43D7-9E45-9DD6297B1334}" presName="spH" presStyleCnt="0"/>
      <dgm:spPr/>
    </dgm:pt>
    <dgm:pt modelId="{27E6C5C8-40F5-4AE4-B900-AF237B2F92FB}" type="pres">
      <dgm:prSet presAssocID="{734E8722-3258-43D7-9E45-9DD6297B1334}" presName="desTx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3B370E42-FC55-421C-9BF1-74A6A9299F33}" type="pres">
      <dgm:prSet presAssocID="{60EF3B76-AA11-4F14-A1FA-C5E70CC45B26}" presName="spV" presStyleCnt="0"/>
      <dgm:spPr/>
    </dgm:pt>
    <dgm:pt modelId="{696ADA0A-AD81-4AAA-8E5B-DB6B67A986D2}" type="pres">
      <dgm:prSet presAssocID="{2D71F6CA-F4DD-4C27-8348-C00BD67FF88F}" presName="linNode" presStyleCnt="0"/>
      <dgm:spPr/>
    </dgm:pt>
    <dgm:pt modelId="{F611166D-8C9A-45D9-9D6F-4184301276D7}" type="pres">
      <dgm:prSet presAssocID="{2D71F6CA-F4DD-4C27-8348-C00BD67FF88F}" presName="parTx" presStyleLbl="revTx" presStyleIdx="1" presStyleCnt="2" custScaleX="79484">
        <dgm:presLayoutVars>
          <dgm:chMax val="1"/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20716BB6-4394-4E38-9206-D9F28FF62033}" type="pres">
      <dgm:prSet presAssocID="{2D71F6CA-F4DD-4C27-8348-C00BD67FF88F}" presName="bracket" presStyleLbl="parChTrans1D1" presStyleIdx="1" presStyleCnt="2"/>
      <dgm:spPr/>
    </dgm:pt>
    <dgm:pt modelId="{7E8D9AB5-EBD1-4618-BC36-A78743032CF6}" type="pres">
      <dgm:prSet presAssocID="{2D71F6CA-F4DD-4C27-8348-C00BD67FF88F}" presName="spH" presStyleCnt="0"/>
      <dgm:spPr/>
    </dgm:pt>
    <dgm:pt modelId="{E6D32562-CF37-4C69-80F7-1AC936D0B9C7}" type="pres">
      <dgm:prSet presAssocID="{2D71F6CA-F4DD-4C27-8348-C00BD67FF88F}" presName="desTx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</dgm:ptLst>
  <dgm:cxnLst>
    <dgm:cxn modelId="{DE3D08FD-21DA-4435-9BCA-047AAE845614}" type="presOf" srcId="{7B44AADF-5E89-419F-9AA7-809F62434A09}" destId="{E6D32562-CF37-4C69-80F7-1AC936D0B9C7}" srcOrd="0" destOrd="0" presId="urn:diagrams.loki3.com/BracketList+Icon"/>
    <dgm:cxn modelId="{222BB861-B104-4539-A675-C685CF0244DC}" srcId="{734E8722-3258-43D7-9E45-9DD6297B1334}" destId="{5E6FB63E-7238-4F5B-A7BA-398EA4A1A719}" srcOrd="0" destOrd="0" parTransId="{CDC0F3D8-AECC-4BFD-9D00-622DAC3C4E8C}" sibTransId="{BC2A4DB1-0623-45EC-A467-0D9C656E2A21}"/>
    <dgm:cxn modelId="{63DF7076-32D5-4855-AB4F-9EB659AC8E6D}" type="presOf" srcId="{734E8722-3258-43D7-9E45-9DD6297B1334}" destId="{C4227755-17C5-40BA-8FBC-1195B44F7F46}" srcOrd="0" destOrd="0" presId="urn:diagrams.loki3.com/BracketList+Icon"/>
    <dgm:cxn modelId="{842C4AB5-9C1B-4DBA-AFE6-7F2EE8DF3036}" type="presOf" srcId="{5E6FB63E-7238-4F5B-A7BA-398EA4A1A719}" destId="{27E6C5C8-40F5-4AE4-B900-AF237B2F92FB}" srcOrd="0" destOrd="0" presId="urn:diagrams.loki3.com/BracketList+Icon"/>
    <dgm:cxn modelId="{C7D9EA2C-F73F-45BA-8686-BF535DC0C524}" srcId="{0434BFDE-9AD4-427A-B3F0-A9DE652FC3B8}" destId="{2D71F6CA-F4DD-4C27-8348-C00BD67FF88F}" srcOrd="1" destOrd="0" parTransId="{24EEB514-90AA-4DDB-918A-90721ED4E14C}" sibTransId="{DE444B24-916E-43AD-A62E-305BDB00DA2C}"/>
    <dgm:cxn modelId="{863D9D6C-D1BE-42ED-917E-3032039FA5AC}" srcId="{0434BFDE-9AD4-427A-B3F0-A9DE652FC3B8}" destId="{734E8722-3258-43D7-9E45-9DD6297B1334}" srcOrd="0" destOrd="0" parTransId="{83C28530-1ED3-41BE-B1C9-1EF010158625}" sibTransId="{60EF3B76-AA11-4F14-A1FA-C5E70CC45B26}"/>
    <dgm:cxn modelId="{58802332-CBCA-417A-91D1-CF1B64C0F580}" type="presOf" srcId="{2D71F6CA-F4DD-4C27-8348-C00BD67FF88F}" destId="{F611166D-8C9A-45D9-9D6F-4184301276D7}" srcOrd="0" destOrd="0" presId="urn:diagrams.loki3.com/BracketList+Icon"/>
    <dgm:cxn modelId="{DF40FEDF-60D0-48A4-A4A9-644FD3522C6B}" type="presOf" srcId="{0434BFDE-9AD4-427A-B3F0-A9DE652FC3B8}" destId="{2AD20BF3-C7AC-43FA-A169-E4183A0E12B8}" srcOrd="0" destOrd="0" presId="urn:diagrams.loki3.com/BracketList+Icon"/>
    <dgm:cxn modelId="{79483086-61CC-4772-9FE0-EE2A7A695FD8}" srcId="{2D71F6CA-F4DD-4C27-8348-C00BD67FF88F}" destId="{7B44AADF-5E89-419F-9AA7-809F62434A09}" srcOrd="0" destOrd="0" parTransId="{1C52FDBB-648F-4299-B754-576E42E1CE75}" sibTransId="{ADF89065-ED22-4402-A90F-D18821382F6D}"/>
    <dgm:cxn modelId="{88AEE77D-4A94-4381-B265-DB2ACE58F971}" type="presParOf" srcId="{2AD20BF3-C7AC-43FA-A169-E4183A0E12B8}" destId="{168B4DCC-AD4F-49F3-ADD7-91CEBDDE30BA}" srcOrd="0" destOrd="0" presId="urn:diagrams.loki3.com/BracketList+Icon"/>
    <dgm:cxn modelId="{693EFCD8-1DFD-4366-AEB8-F253C82ED65B}" type="presParOf" srcId="{168B4DCC-AD4F-49F3-ADD7-91CEBDDE30BA}" destId="{C4227755-17C5-40BA-8FBC-1195B44F7F46}" srcOrd="0" destOrd="0" presId="urn:diagrams.loki3.com/BracketList+Icon"/>
    <dgm:cxn modelId="{63CE4F26-2973-433C-8A87-B4AECBA85872}" type="presParOf" srcId="{168B4DCC-AD4F-49F3-ADD7-91CEBDDE30BA}" destId="{5EE4CAAA-82FF-47A9-B8F1-A06A9A6B7814}" srcOrd="1" destOrd="0" presId="urn:diagrams.loki3.com/BracketList+Icon"/>
    <dgm:cxn modelId="{C1D86971-66B7-4A53-9D89-B9FD8E6C4767}" type="presParOf" srcId="{168B4DCC-AD4F-49F3-ADD7-91CEBDDE30BA}" destId="{028DCDE6-8E37-4B6A-8ECC-6914F9CE3520}" srcOrd="2" destOrd="0" presId="urn:diagrams.loki3.com/BracketList+Icon"/>
    <dgm:cxn modelId="{DCB32445-2701-4DD2-989F-8F53548F029F}" type="presParOf" srcId="{168B4DCC-AD4F-49F3-ADD7-91CEBDDE30BA}" destId="{27E6C5C8-40F5-4AE4-B900-AF237B2F92FB}" srcOrd="3" destOrd="0" presId="urn:diagrams.loki3.com/BracketList+Icon"/>
    <dgm:cxn modelId="{E35F9088-571B-46EF-BE91-859F9EBCC43E}" type="presParOf" srcId="{2AD20BF3-C7AC-43FA-A169-E4183A0E12B8}" destId="{3B370E42-FC55-421C-9BF1-74A6A9299F33}" srcOrd="1" destOrd="0" presId="urn:diagrams.loki3.com/BracketList+Icon"/>
    <dgm:cxn modelId="{8EF3CF20-FFFF-4EF5-83C5-13F73DB598D2}" type="presParOf" srcId="{2AD20BF3-C7AC-43FA-A169-E4183A0E12B8}" destId="{696ADA0A-AD81-4AAA-8E5B-DB6B67A986D2}" srcOrd="2" destOrd="0" presId="urn:diagrams.loki3.com/BracketList+Icon"/>
    <dgm:cxn modelId="{E593E584-8891-4D46-80F9-250E663A3ACF}" type="presParOf" srcId="{696ADA0A-AD81-4AAA-8E5B-DB6B67A986D2}" destId="{F611166D-8C9A-45D9-9D6F-4184301276D7}" srcOrd="0" destOrd="0" presId="urn:diagrams.loki3.com/BracketList+Icon"/>
    <dgm:cxn modelId="{9D192672-31DB-4CB0-B9A4-6EA3620D8685}" type="presParOf" srcId="{696ADA0A-AD81-4AAA-8E5B-DB6B67A986D2}" destId="{20716BB6-4394-4E38-9206-D9F28FF62033}" srcOrd="1" destOrd="0" presId="urn:diagrams.loki3.com/BracketList+Icon"/>
    <dgm:cxn modelId="{6E592496-0E02-44B5-82D7-CC43A9FB7A82}" type="presParOf" srcId="{696ADA0A-AD81-4AAA-8E5B-DB6B67A986D2}" destId="{7E8D9AB5-EBD1-4618-BC36-A78743032CF6}" srcOrd="2" destOrd="0" presId="urn:diagrams.loki3.com/BracketList+Icon"/>
    <dgm:cxn modelId="{D6C8861E-02C8-41E2-9777-17DC8DF808AB}" type="presParOf" srcId="{696ADA0A-AD81-4AAA-8E5B-DB6B67A986D2}" destId="{E6D32562-CF37-4C69-80F7-1AC936D0B9C7}" srcOrd="3" destOrd="0" presId="urn:diagrams.loki3.com/BracketList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D4CCE56-3B28-428C-8D37-60D371340E26}" type="doc">
      <dgm:prSet loTypeId="urn:diagrams.loki3.com/BracketList+Icon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PE"/>
        </a:p>
      </dgm:t>
    </dgm:pt>
    <dgm:pt modelId="{5361A5E4-6A49-448C-B795-FB7CB1BD0579}">
      <dgm:prSet phldrT="[Texto]" custT="1"/>
      <dgm:spPr/>
      <dgm:t>
        <a:bodyPr/>
        <a:lstStyle/>
        <a:p>
          <a:pPr algn="r"/>
          <a:r>
            <a:rPr lang="es-ES" sz="2000" b="1" kern="1200" dirty="0" smtClean="0">
              <a:solidFill>
                <a:srgbClr val="333399"/>
              </a:solidFill>
              <a:latin typeface="+mn-lt"/>
              <a:ea typeface="+mn-ea"/>
              <a:cs typeface="+mn-cs"/>
            </a:rPr>
            <a:t>Vinculación familiar </a:t>
          </a:r>
          <a:endParaRPr lang="es-PE" sz="2000" b="1" kern="1200" dirty="0">
            <a:solidFill>
              <a:srgbClr val="333399"/>
            </a:solidFill>
            <a:latin typeface="+mn-lt"/>
            <a:ea typeface="+mn-ea"/>
            <a:cs typeface="+mn-cs"/>
          </a:endParaRPr>
        </a:p>
      </dgm:t>
    </dgm:pt>
    <dgm:pt modelId="{9BD5F7F1-6637-4B42-9749-F8459BEACFA2}" type="parTrans" cxnId="{9DE9817B-A1B6-4A05-88EC-79036FA7A034}">
      <dgm:prSet/>
      <dgm:spPr/>
      <dgm:t>
        <a:bodyPr/>
        <a:lstStyle/>
        <a:p>
          <a:pPr algn="r"/>
          <a:endParaRPr lang="es-PE" sz="1800"/>
        </a:p>
      </dgm:t>
    </dgm:pt>
    <dgm:pt modelId="{1E215DDC-D6EB-4FA8-9C0C-447D64361A8C}" type="sibTrans" cxnId="{9DE9817B-A1B6-4A05-88EC-79036FA7A034}">
      <dgm:prSet/>
      <dgm:spPr/>
      <dgm:t>
        <a:bodyPr/>
        <a:lstStyle/>
        <a:p>
          <a:pPr algn="r"/>
          <a:endParaRPr lang="es-PE" sz="1800"/>
        </a:p>
      </dgm:t>
    </dgm:pt>
    <dgm:pt modelId="{509C6395-F5A1-4A17-82D2-853C78538158}">
      <dgm:prSet phldrT="[Texto]" custT="1"/>
      <dgm:spPr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10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dgm:spPr>
      <dgm:t>
        <a:bodyPr/>
        <a:lstStyle/>
        <a:p>
          <a:pPr algn="just"/>
          <a:r>
            <a:rPr lang="es-ES" sz="1600" b="1" kern="1200" dirty="0" smtClean="0">
              <a:solidFill>
                <a:srgbClr val="333399"/>
              </a:solidFill>
              <a:latin typeface="+mn-lt"/>
              <a:ea typeface="+mn-ea"/>
              <a:cs typeface="+mn-cs"/>
            </a:rPr>
            <a:t>En las relaciones familiares más próximas que comportan una absoluta dependencia existencial </a:t>
          </a:r>
          <a:endParaRPr lang="es-PE" sz="1600" b="1" kern="1200" dirty="0">
            <a:solidFill>
              <a:srgbClr val="333399"/>
            </a:solidFill>
            <a:latin typeface="+mn-lt"/>
            <a:ea typeface="+mn-ea"/>
            <a:cs typeface="+mn-cs"/>
          </a:endParaRPr>
        </a:p>
      </dgm:t>
    </dgm:pt>
    <dgm:pt modelId="{7C37D110-B75D-4234-811D-8871FF40F504}" type="parTrans" cxnId="{E897CA77-E523-4844-8A6C-AEC53A2B07BB}">
      <dgm:prSet/>
      <dgm:spPr/>
      <dgm:t>
        <a:bodyPr/>
        <a:lstStyle/>
        <a:p>
          <a:pPr algn="r"/>
          <a:endParaRPr lang="es-PE" sz="1800"/>
        </a:p>
      </dgm:t>
    </dgm:pt>
    <dgm:pt modelId="{6D22F53C-7FF6-4CF8-A9C9-BE4BFA67E7FF}" type="sibTrans" cxnId="{E897CA77-E523-4844-8A6C-AEC53A2B07BB}">
      <dgm:prSet/>
      <dgm:spPr/>
      <dgm:t>
        <a:bodyPr/>
        <a:lstStyle/>
        <a:p>
          <a:pPr algn="r"/>
          <a:endParaRPr lang="es-PE" sz="1800"/>
        </a:p>
      </dgm:t>
    </dgm:pt>
    <dgm:pt modelId="{6CD3AE71-A5F9-4B3B-9427-28E3FE1C0219}">
      <dgm:prSet phldrT="[Texto]" custT="1"/>
      <dgm:spPr/>
      <dgm:t>
        <a:bodyPr/>
        <a:lstStyle/>
        <a:p>
          <a:pPr algn="r"/>
          <a:r>
            <a:rPr lang="es-ES" sz="2000" b="1" kern="1200" dirty="0" smtClean="0">
              <a:solidFill>
                <a:srgbClr val="333399"/>
              </a:solidFill>
              <a:latin typeface="+mn-lt"/>
              <a:ea typeface="+mn-ea"/>
              <a:cs typeface="+mn-cs"/>
            </a:rPr>
            <a:t>Comunidad del peligro </a:t>
          </a:r>
          <a:endParaRPr lang="es-PE" sz="2000" b="1" kern="1200" dirty="0">
            <a:solidFill>
              <a:srgbClr val="333399"/>
            </a:solidFill>
            <a:latin typeface="+mn-lt"/>
            <a:ea typeface="+mn-ea"/>
            <a:cs typeface="+mn-cs"/>
          </a:endParaRPr>
        </a:p>
      </dgm:t>
    </dgm:pt>
    <dgm:pt modelId="{57601468-0029-4E9F-A74C-08B87E77C3A7}" type="parTrans" cxnId="{9A93E734-83B6-4A88-B05E-2A8FF0D9E9D2}">
      <dgm:prSet/>
      <dgm:spPr/>
      <dgm:t>
        <a:bodyPr/>
        <a:lstStyle/>
        <a:p>
          <a:pPr algn="r"/>
          <a:endParaRPr lang="es-PE" sz="1800"/>
        </a:p>
      </dgm:t>
    </dgm:pt>
    <dgm:pt modelId="{CF482CE9-9C0B-40CD-94BA-E85DECDC4628}" type="sibTrans" cxnId="{9A93E734-83B6-4A88-B05E-2A8FF0D9E9D2}">
      <dgm:prSet/>
      <dgm:spPr/>
      <dgm:t>
        <a:bodyPr/>
        <a:lstStyle/>
        <a:p>
          <a:pPr algn="r"/>
          <a:endParaRPr lang="es-PE" sz="1800"/>
        </a:p>
      </dgm:t>
    </dgm:pt>
    <dgm:pt modelId="{F944EF88-4BF6-4C87-99A3-15234799EFEF}">
      <dgm:prSet phldrT="[Texto]" custT="1"/>
      <dgm:spPr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10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dgm:spPr>
      <dgm:t>
        <a:bodyPr/>
        <a:lstStyle/>
        <a:p>
          <a:pPr algn="just"/>
          <a:r>
            <a:rPr lang="es-ES" sz="1600" b="1" kern="1200" dirty="0" smtClean="0">
              <a:solidFill>
                <a:srgbClr val="333399"/>
              </a:solidFill>
              <a:latin typeface="+mn-lt"/>
              <a:ea typeface="+mn-ea"/>
              <a:cs typeface="+mn-cs"/>
            </a:rPr>
            <a:t>La participación voluntaria en una actividad peligrosa en la que intervienen varias personas tácitamente obligadas a, en su caso, socorrerse entre sí.</a:t>
          </a:r>
          <a:endParaRPr lang="es-PE" sz="1600" b="1" kern="1200" dirty="0">
            <a:solidFill>
              <a:srgbClr val="333399"/>
            </a:solidFill>
            <a:latin typeface="+mn-lt"/>
            <a:ea typeface="+mn-ea"/>
            <a:cs typeface="+mn-cs"/>
          </a:endParaRPr>
        </a:p>
      </dgm:t>
    </dgm:pt>
    <dgm:pt modelId="{DCBCEA8D-CE02-4830-BAE3-9CE59EB29EB4}" type="parTrans" cxnId="{8317E78A-8217-4881-B71E-960CAB53B0A4}">
      <dgm:prSet/>
      <dgm:spPr/>
      <dgm:t>
        <a:bodyPr/>
        <a:lstStyle/>
        <a:p>
          <a:pPr algn="r"/>
          <a:endParaRPr lang="es-PE" sz="1800"/>
        </a:p>
      </dgm:t>
    </dgm:pt>
    <dgm:pt modelId="{AFF54110-68CB-42C8-87E4-99F2DCAEC0E0}" type="sibTrans" cxnId="{8317E78A-8217-4881-B71E-960CAB53B0A4}">
      <dgm:prSet/>
      <dgm:spPr/>
      <dgm:t>
        <a:bodyPr/>
        <a:lstStyle/>
        <a:p>
          <a:pPr algn="r"/>
          <a:endParaRPr lang="es-PE" sz="1800"/>
        </a:p>
      </dgm:t>
    </dgm:pt>
    <dgm:pt modelId="{A447F4F9-76FC-4E04-BD93-8320588DBEEF}">
      <dgm:prSet custT="1"/>
      <dgm:spPr/>
      <dgm:t>
        <a:bodyPr/>
        <a:lstStyle/>
        <a:p>
          <a:pPr algn="r"/>
          <a:r>
            <a:rPr lang="es-ES" sz="2000" b="1" kern="1200" dirty="0" smtClean="0">
              <a:solidFill>
                <a:srgbClr val="333399"/>
              </a:solidFill>
              <a:latin typeface="+mn-lt"/>
              <a:ea typeface="+mn-ea"/>
              <a:cs typeface="+mn-cs"/>
            </a:rPr>
            <a:t>Asunción voluntaria </a:t>
          </a:r>
          <a:endParaRPr lang="es-PE" sz="2000" b="1" kern="1200" dirty="0">
            <a:solidFill>
              <a:srgbClr val="333399"/>
            </a:solidFill>
            <a:latin typeface="+mn-lt"/>
            <a:ea typeface="+mn-ea"/>
            <a:cs typeface="+mn-cs"/>
          </a:endParaRPr>
        </a:p>
      </dgm:t>
    </dgm:pt>
    <dgm:pt modelId="{FA06D926-5AE1-4116-9AE3-7A7FC1B399A7}" type="parTrans" cxnId="{AB6103B6-C4F1-42DE-B2B7-99BDC7513DC3}">
      <dgm:prSet/>
      <dgm:spPr/>
      <dgm:t>
        <a:bodyPr/>
        <a:lstStyle/>
        <a:p>
          <a:pPr algn="r"/>
          <a:endParaRPr lang="es-PE" sz="1800"/>
        </a:p>
      </dgm:t>
    </dgm:pt>
    <dgm:pt modelId="{5CB1FC4F-3612-4B13-B028-EBF849E3D84B}" type="sibTrans" cxnId="{AB6103B6-C4F1-42DE-B2B7-99BDC7513DC3}">
      <dgm:prSet/>
      <dgm:spPr/>
      <dgm:t>
        <a:bodyPr/>
        <a:lstStyle/>
        <a:p>
          <a:pPr algn="r"/>
          <a:endParaRPr lang="es-PE" sz="1800"/>
        </a:p>
      </dgm:t>
    </dgm:pt>
    <dgm:pt modelId="{B6BFE27C-B905-43D1-9DB4-972023B0CD61}">
      <dgm:prSet custT="1"/>
      <dgm:spPr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10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dgm:spPr>
      <dgm:t>
        <a:bodyPr/>
        <a:lstStyle/>
        <a:p>
          <a:pPr algn="just"/>
          <a:r>
            <a:rPr lang="es-ES" sz="1600" b="1" kern="1200" dirty="0" smtClean="0">
              <a:solidFill>
                <a:srgbClr val="333399"/>
              </a:solidFill>
              <a:latin typeface="+mn-lt"/>
              <a:ea typeface="+mn-ea"/>
              <a:cs typeface="+mn-cs"/>
            </a:rPr>
            <a:t>E sujeto asume voluntariamente la posición de garante. Se restringe a casos en que esa asunción voluntaria lleva al sujeto u objeto protegido a una situación de decisiva dependencia respecto del primero.</a:t>
          </a:r>
          <a:endParaRPr lang="es-PE" sz="1600" b="1" kern="1200" dirty="0">
            <a:solidFill>
              <a:srgbClr val="333399"/>
            </a:solidFill>
            <a:latin typeface="+mn-lt"/>
            <a:ea typeface="+mn-ea"/>
            <a:cs typeface="+mn-cs"/>
          </a:endParaRPr>
        </a:p>
      </dgm:t>
    </dgm:pt>
    <dgm:pt modelId="{C97FDFDC-27FE-4ECD-920B-2FB017F01BEB}" type="parTrans" cxnId="{81B5CE7C-5A3B-4702-A1F9-5AD63A03607C}">
      <dgm:prSet/>
      <dgm:spPr/>
      <dgm:t>
        <a:bodyPr/>
        <a:lstStyle/>
        <a:p>
          <a:pPr algn="r"/>
          <a:endParaRPr lang="es-PE" sz="1800"/>
        </a:p>
      </dgm:t>
    </dgm:pt>
    <dgm:pt modelId="{684E580F-82EF-471D-9254-9E746FBEA655}" type="sibTrans" cxnId="{81B5CE7C-5A3B-4702-A1F9-5AD63A03607C}">
      <dgm:prSet/>
      <dgm:spPr/>
      <dgm:t>
        <a:bodyPr/>
        <a:lstStyle/>
        <a:p>
          <a:pPr algn="r"/>
          <a:endParaRPr lang="es-PE" sz="1800"/>
        </a:p>
      </dgm:t>
    </dgm:pt>
    <dgm:pt modelId="{E93680A1-5AB2-4A8A-9A10-B1560F0D3E3C}" type="pres">
      <dgm:prSet presAssocID="{1D4CCE56-3B28-428C-8D37-60D371340E2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PE"/>
        </a:p>
      </dgm:t>
    </dgm:pt>
    <dgm:pt modelId="{A258EB0E-F38D-483E-BE02-61B85C1F153F}" type="pres">
      <dgm:prSet presAssocID="{5361A5E4-6A49-448C-B795-FB7CB1BD0579}" presName="linNode" presStyleCnt="0"/>
      <dgm:spPr/>
    </dgm:pt>
    <dgm:pt modelId="{A3FFF9F4-8D8E-48F7-B6A8-109251750DE7}" type="pres">
      <dgm:prSet presAssocID="{5361A5E4-6A49-448C-B795-FB7CB1BD0579}" presName="parTx" presStyleLbl="revTx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6C281A65-851E-41B6-9B36-A7BB8AAF0FC0}" type="pres">
      <dgm:prSet presAssocID="{5361A5E4-6A49-448C-B795-FB7CB1BD0579}" presName="bracket" presStyleLbl="parChTrans1D1" presStyleIdx="0" presStyleCnt="3"/>
      <dgm:spPr/>
    </dgm:pt>
    <dgm:pt modelId="{75C98D80-4698-471E-9DE5-05C88813448C}" type="pres">
      <dgm:prSet presAssocID="{5361A5E4-6A49-448C-B795-FB7CB1BD0579}" presName="spH" presStyleCnt="0"/>
      <dgm:spPr/>
    </dgm:pt>
    <dgm:pt modelId="{E72E697B-F97E-4D82-B100-79F0B2835147}" type="pres">
      <dgm:prSet presAssocID="{5361A5E4-6A49-448C-B795-FB7CB1BD0579}" presName="desTx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0A511D22-CE1D-41C3-909A-1DAC40535BAC}" type="pres">
      <dgm:prSet presAssocID="{1E215DDC-D6EB-4FA8-9C0C-447D64361A8C}" presName="spV" presStyleCnt="0"/>
      <dgm:spPr/>
    </dgm:pt>
    <dgm:pt modelId="{4B443C57-6A01-46B4-96BA-162795488BCF}" type="pres">
      <dgm:prSet presAssocID="{6CD3AE71-A5F9-4B3B-9427-28E3FE1C0219}" presName="linNode" presStyleCnt="0"/>
      <dgm:spPr/>
    </dgm:pt>
    <dgm:pt modelId="{085598FF-CE90-47EF-8676-C0C020B3CA50}" type="pres">
      <dgm:prSet presAssocID="{6CD3AE71-A5F9-4B3B-9427-28E3FE1C0219}" presName="parTx" presStyleLbl="revTx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3D59B941-10FA-4F4C-B9F8-72B9E4013F87}" type="pres">
      <dgm:prSet presAssocID="{6CD3AE71-A5F9-4B3B-9427-28E3FE1C0219}" presName="bracket" presStyleLbl="parChTrans1D1" presStyleIdx="1" presStyleCnt="3"/>
      <dgm:spPr/>
    </dgm:pt>
    <dgm:pt modelId="{EE84AC0A-5781-4774-AB6B-982DA7E5415E}" type="pres">
      <dgm:prSet presAssocID="{6CD3AE71-A5F9-4B3B-9427-28E3FE1C0219}" presName="spH" presStyleCnt="0"/>
      <dgm:spPr/>
    </dgm:pt>
    <dgm:pt modelId="{70170228-2935-4B83-8AE5-CCA3DD72051E}" type="pres">
      <dgm:prSet presAssocID="{6CD3AE71-A5F9-4B3B-9427-28E3FE1C0219}" presName="desT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168411CA-C133-4AF1-B20F-4F7845D2886C}" type="pres">
      <dgm:prSet presAssocID="{CF482CE9-9C0B-40CD-94BA-E85DECDC4628}" presName="spV" presStyleCnt="0"/>
      <dgm:spPr/>
    </dgm:pt>
    <dgm:pt modelId="{5C207CE2-94CF-4291-B4E8-C8F30E93EAC1}" type="pres">
      <dgm:prSet presAssocID="{A447F4F9-76FC-4E04-BD93-8320588DBEEF}" presName="linNode" presStyleCnt="0"/>
      <dgm:spPr/>
    </dgm:pt>
    <dgm:pt modelId="{F180BDC4-F0A4-479B-9598-CBE74ED2E89D}" type="pres">
      <dgm:prSet presAssocID="{A447F4F9-76FC-4E04-BD93-8320588DBEEF}" presName="parTx" presStyleLbl="revTx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5A981A74-9358-4EFC-8FBB-59C23FE4414F}" type="pres">
      <dgm:prSet presAssocID="{A447F4F9-76FC-4E04-BD93-8320588DBEEF}" presName="bracket" presStyleLbl="parChTrans1D1" presStyleIdx="2" presStyleCnt="3"/>
      <dgm:spPr/>
    </dgm:pt>
    <dgm:pt modelId="{CD805790-B9B5-42E3-9258-BC855600F7A4}" type="pres">
      <dgm:prSet presAssocID="{A447F4F9-76FC-4E04-BD93-8320588DBEEF}" presName="spH" presStyleCnt="0"/>
      <dgm:spPr/>
    </dgm:pt>
    <dgm:pt modelId="{60CFF2C7-5697-4D2D-BA34-8F1B4273AD1B}" type="pres">
      <dgm:prSet presAssocID="{A447F4F9-76FC-4E04-BD93-8320588DBEEF}" presName="desT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</dgm:ptLst>
  <dgm:cxnLst>
    <dgm:cxn modelId="{99ADEE6B-1BCE-4ACF-B3DB-F3AAF5DBA8F5}" type="presOf" srcId="{A447F4F9-76FC-4E04-BD93-8320588DBEEF}" destId="{F180BDC4-F0A4-479B-9598-CBE74ED2E89D}" srcOrd="0" destOrd="0" presId="urn:diagrams.loki3.com/BracketList+Icon"/>
    <dgm:cxn modelId="{50FA1952-8DB3-4C72-ACE9-CE9956332C61}" type="presOf" srcId="{509C6395-F5A1-4A17-82D2-853C78538158}" destId="{E72E697B-F97E-4D82-B100-79F0B2835147}" srcOrd="0" destOrd="0" presId="urn:diagrams.loki3.com/BracketList+Icon"/>
    <dgm:cxn modelId="{81B5CE7C-5A3B-4702-A1F9-5AD63A03607C}" srcId="{A447F4F9-76FC-4E04-BD93-8320588DBEEF}" destId="{B6BFE27C-B905-43D1-9DB4-972023B0CD61}" srcOrd="0" destOrd="0" parTransId="{C97FDFDC-27FE-4ECD-920B-2FB017F01BEB}" sibTransId="{684E580F-82EF-471D-9254-9E746FBEA655}"/>
    <dgm:cxn modelId="{6F1519AF-D796-4245-8413-279DC17FB435}" type="presOf" srcId="{F944EF88-4BF6-4C87-99A3-15234799EFEF}" destId="{70170228-2935-4B83-8AE5-CCA3DD72051E}" srcOrd="0" destOrd="0" presId="urn:diagrams.loki3.com/BracketList+Icon"/>
    <dgm:cxn modelId="{8317E78A-8217-4881-B71E-960CAB53B0A4}" srcId="{6CD3AE71-A5F9-4B3B-9427-28E3FE1C0219}" destId="{F944EF88-4BF6-4C87-99A3-15234799EFEF}" srcOrd="0" destOrd="0" parTransId="{DCBCEA8D-CE02-4830-BAE3-9CE59EB29EB4}" sibTransId="{AFF54110-68CB-42C8-87E4-99F2DCAEC0E0}"/>
    <dgm:cxn modelId="{330E1ED0-E539-45A7-844B-2CD2FC10E6BA}" type="presOf" srcId="{1D4CCE56-3B28-428C-8D37-60D371340E26}" destId="{E93680A1-5AB2-4A8A-9A10-B1560F0D3E3C}" srcOrd="0" destOrd="0" presId="urn:diagrams.loki3.com/BracketList+Icon"/>
    <dgm:cxn modelId="{E897CA77-E523-4844-8A6C-AEC53A2B07BB}" srcId="{5361A5E4-6A49-448C-B795-FB7CB1BD0579}" destId="{509C6395-F5A1-4A17-82D2-853C78538158}" srcOrd="0" destOrd="0" parTransId="{7C37D110-B75D-4234-811D-8871FF40F504}" sibTransId="{6D22F53C-7FF6-4CF8-A9C9-BE4BFA67E7FF}"/>
    <dgm:cxn modelId="{AB6103B6-C4F1-42DE-B2B7-99BDC7513DC3}" srcId="{1D4CCE56-3B28-428C-8D37-60D371340E26}" destId="{A447F4F9-76FC-4E04-BD93-8320588DBEEF}" srcOrd="2" destOrd="0" parTransId="{FA06D926-5AE1-4116-9AE3-7A7FC1B399A7}" sibTransId="{5CB1FC4F-3612-4B13-B028-EBF849E3D84B}"/>
    <dgm:cxn modelId="{9DE9817B-A1B6-4A05-88EC-79036FA7A034}" srcId="{1D4CCE56-3B28-428C-8D37-60D371340E26}" destId="{5361A5E4-6A49-448C-B795-FB7CB1BD0579}" srcOrd="0" destOrd="0" parTransId="{9BD5F7F1-6637-4B42-9749-F8459BEACFA2}" sibTransId="{1E215DDC-D6EB-4FA8-9C0C-447D64361A8C}"/>
    <dgm:cxn modelId="{AFF0B85E-4266-4123-A177-98A1C7B18C2D}" type="presOf" srcId="{B6BFE27C-B905-43D1-9DB4-972023B0CD61}" destId="{60CFF2C7-5697-4D2D-BA34-8F1B4273AD1B}" srcOrd="0" destOrd="0" presId="urn:diagrams.loki3.com/BracketList+Icon"/>
    <dgm:cxn modelId="{ACD48E0D-C368-42AA-BF7E-62968AE633D2}" type="presOf" srcId="{5361A5E4-6A49-448C-B795-FB7CB1BD0579}" destId="{A3FFF9F4-8D8E-48F7-B6A8-109251750DE7}" srcOrd="0" destOrd="0" presId="urn:diagrams.loki3.com/BracketList+Icon"/>
    <dgm:cxn modelId="{9A93E734-83B6-4A88-B05E-2A8FF0D9E9D2}" srcId="{1D4CCE56-3B28-428C-8D37-60D371340E26}" destId="{6CD3AE71-A5F9-4B3B-9427-28E3FE1C0219}" srcOrd="1" destOrd="0" parTransId="{57601468-0029-4E9F-A74C-08B87E77C3A7}" sibTransId="{CF482CE9-9C0B-40CD-94BA-E85DECDC4628}"/>
    <dgm:cxn modelId="{346728F3-9A89-420D-85FA-20871808B0B5}" type="presOf" srcId="{6CD3AE71-A5F9-4B3B-9427-28E3FE1C0219}" destId="{085598FF-CE90-47EF-8676-C0C020B3CA50}" srcOrd="0" destOrd="0" presId="urn:diagrams.loki3.com/BracketList+Icon"/>
    <dgm:cxn modelId="{F4C0E9B6-9EC0-455D-93D0-C15AD1C5A3E7}" type="presParOf" srcId="{E93680A1-5AB2-4A8A-9A10-B1560F0D3E3C}" destId="{A258EB0E-F38D-483E-BE02-61B85C1F153F}" srcOrd="0" destOrd="0" presId="urn:diagrams.loki3.com/BracketList+Icon"/>
    <dgm:cxn modelId="{27D31615-E2E8-4B78-8399-A67E93DD76C6}" type="presParOf" srcId="{A258EB0E-F38D-483E-BE02-61B85C1F153F}" destId="{A3FFF9F4-8D8E-48F7-B6A8-109251750DE7}" srcOrd="0" destOrd="0" presId="urn:diagrams.loki3.com/BracketList+Icon"/>
    <dgm:cxn modelId="{468539BA-AB35-43F6-AE37-DCD99E8679BE}" type="presParOf" srcId="{A258EB0E-F38D-483E-BE02-61B85C1F153F}" destId="{6C281A65-851E-41B6-9B36-A7BB8AAF0FC0}" srcOrd="1" destOrd="0" presId="urn:diagrams.loki3.com/BracketList+Icon"/>
    <dgm:cxn modelId="{7BDA1959-170A-401A-A0DA-62B37D529C11}" type="presParOf" srcId="{A258EB0E-F38D-483E-BE02-61B85C1F153F}" destId="{75C98D80-4698-471E-9DE5-05C88813448C}" srcOrd="2" destOrd="0" presId="urn:diagrams.loki3.com/BracketList+Icon"/>
    <dgm:cxn modelId="{B8DB1D58-337A-4A2F-8CBB-64BBB3BAC545}" type="presParOf" srcId="{A258EB0E-F38D-483E-BE02-61B85C1F153F}" destId="{E72E697B-F97E-4D82-B100-79F0B2835147}" srcOrd="3" destOrd="0" presId="urn:diagrams.loki3.com/BracketList+Icon"/>
    <dgm:cxn modelId="{4CAA6C08-F37D-4B48-8CEA-ACBB36A8A03A}" type="presParOf" srcId="{E93680A1-5AB2-4A8A-9A10-B1560F0D3E3C}" destId="{0A511D22-CE1D-41C3-909A-1DAC40535BAC}" srcOrd="1" destOrd="0" presId="urn:diagrams.loki3.com/BracketList+Icon"/>
    <dgm:cxn modelId="{9E897C04-C7F5-4E5B-AE4D-F0A891FA7EE1}" type="presParOf" srcId="{E93680A1-5AB2-4A8A-9A10-B1560F0D3E3C}" destId="{4B443C57-6A01-46B4-96BA-162795488BCF}" srcOrd="2" destOrd="0" presId="urn:diagrams.loki3.com/BracketList+Icon"/>
    <dgm:cxn modelId="{A5FC982B-4A71-44F9-8D0C-A5E28536B01D}" type="presParOf" srcId="{4B443C57-6A01-46B4-96BA-162795488BCF}" destId="{085598FF-CE90-47EF-8676-C0C020B3CA50}" srcOrd="0" destOrd="0" presId="urn:diagrams.loki3.com/BracketList+Icon"/>
    <dgm:cxn modelId="{E043272A-7550-431F-991F-E8F35F0B9D70}" type="presParOf" srcId="{4B443C57-6A01-46B4-96BA-162795488BCF}" destId="{3D59B941-10FA-4F4C-B9F8-72B9E4013F87}" srcOrd="1" destOrd="0" presId="urn:diagrams.loki3.com/BracketList+Icon"/>
    <dgm:cxn modelId="{F5E7B176-63AF-4AB3-B723-22F9CC7F73ED}" type="presParOf" srcId="{4B443C57-6A01-46B4-96BA-162795488BCF}" destId="{EE84AC0A-5781-4774-AB6B-982DA7E5415E}" srcOrd="2" destOrd="0" presId="urn:diagrams.loki3.com/BracketList+Icon"/>
    <dgm:cxn modelId="{1AF959C1-EFCB-4CDF-957A-046792AA9EF3}" type="presParOf" srcId="{4B443C57-6A01-46B4-96BA-162795488BCF}" destId="{70170228-2935-4B83-8AE5-CCA3DD72051E}" srcOrd="3" destOrd="0" presId="urn:diagrams.loki3.com/BracketList+Icon"/>
    <dgm:cxn modelId="{DA1CEB65-66D4-4501-9E9C-3BC3A12836F3}" type="presParOf" srcId="{E93680A1-5AB2-4A8A-9A10-B1560F0D3E3C}" destId="{168411CA-C133-4AF1-B20F-4F7845D2886C}" srcOrd="3" destOrd="0" presId="urn:diagrams.loki3.com/BracketList+Icon"/>
    <dgm:cxn modelId="{E3D73B5D-54C2-4741-A653-A251EA586DD6}" type="presParOf" srcId="{E93680A1-5AB2-4A8A-9A10-B1560F0D3E3C}" destId="{5C207CE2-94CF-4291-B4E8-C8F30E93EAC1}" srcOrd="4" destOrd="0" presId="urn:diagrams.loki3.com/BracketList+Icon"/>
    <dgm:cxn modelId="{74769590-F7CF-4A2B-9A5F-95E6ACEAABFF}" type="presParOf" srcId="{5C207CE2-94CF-4291-B4E8-C8F30E93EAC1}" destId="{F180BDC4-F0A4-479B-9598-CBE74ED2E89D}" srcOrd="0" destOrd="0" presId="urn:diagrams.loki3.com/BracketList+Icon"/>
    <dgm:cxn modelId="{2B512BAF-C455-4287-B8D2-FAFFF1C9B7E5}" type="presParOf" srcId="{5C207CE2-94CF-4291-B4E8-C8F30E93EAC1}" destId="{5A981A74-9358-4EFC-8FBB-59C23FE4414F}" srcOrd="1" destOrd="0" presId="urn:diagrams.loki3.com/BracketList+Icon"/>
    <dgm:cxn modelId="{2FA9FA60-379E-4A57-8733-A34B966DF995}" type="presParOf" srcId="{5C207CE2-94CF-4291-B4E8-C8F30E93EAC1}" destId="{CD805790-B9B5-42E3-9258-BC855600F7A4}" srcOrd="2" destOrd="0" presId="urn:diagrams.loki3.com/BracketList+Icon"/>
    <dgm:cxn modelId="{2BD0280D-5414-4ABB-BFF5-0157AD2A0A0E}" type="presParOf" srcId="{5C207CE2-94CF-4291-B4E8-C8F30E93EAC1}" destId="{60CFF2C7-5697-4D2D-BA34-8F1B4273AD1B}" srcOrd="3" destOrd="0" presId="urn:diagrams.loki3.com/BracketList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616AFDB-31BF-4C27-91F7-DBDF3B368978}" type="doc">
      <dgm:prSet loTypeId="urn:diagrams.loki3.com/BracketList+Icon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PE"/>
        </a:p>
      </dgm:t>
    </dgm:pt>
    <dgm:pt modelId="{8B86C5F3-D093-4E97-B5A6-ED0BEC523D8E}">
      <dgm:prSet phldrT="[Texto]" custT="1"/>
      <dgm:spPr/>
      <dgm:t>
        <a:bodyPr/>
        <a:lstStyle/>
        <a:p>
          <a:pPr algn="ctr"/>
          <a:r>
            <a:rPr lang="es-ES" sz="1500" b="1" kern="1200" dirty="0" smtClean="0">
              <a:solidFill>
                <a:srgbClr val="333399"/>
              </a:solidFill>
              <a:latin typeface="+mn-lt"/>
              <a:ea typeface="+mn-ea"/>
              <a:cs typeface="+mn-cs"/>
            </a:rPr>
            <a:t>Actuar precedente  o injerencia</a:t>
          </a:r>
          <a:endParaRPr lang="es-PE" sz="1500" b="1" kern="1200" dirty="0">
            <a:solidFill>
              <a:srgbClr val="333399"/>
            </a:solidFill>
            <a:latin typeface="+mn-lt"/>
            <a:ea typeface="+mn-ea"/>
            <a:cs typeface="+mn-cs"/>
          </a:endParaRPr>
        </a:p>
      </dgm:t>
    </dgm:pt>
    <dgm:pt modelId="{B3939FE0-0C1F-4F9E-9B24-36D22770459B}" type="parTrans" cxnId="{592DA3F1-5758-47BF-BCAE-0E859218BCA5}">
      <dgm:prSet/>
      <dgm:spPr/>
      <dgm:t>
        <a:bodyPr/>
        <a:lstStyle/>
        <a:p>
          <a:endParaRPr lang="es-PE" sz="1650"/>
        </a:p>
      </dgm:t>
    </dgm:pt>
    <dgm:pt modelId="{C1A4C9F8-7129-480D-8BC3-7660F9A1C980}" type="sibTrans" cxnId="{592DA3F1-5758-47BF-BCAE-0E859218BCA5}">
      <dgm:prSet/>
      <dgm:spPr/>
      <dgm:t>
        <a:bodyPr/>
        <a:lstStyle/>
        <a:p>
          <a:endParaRPr lang="es-PE" sz="1650"/>
        </a:p>
      </dgm:t>
    </dgm:pt>
    <dgm:pt modelId="{C3379FA5-4865-4B15-991F-905D4C5A1D87}">
      <dgm:prSet phldrT="[Texto]" custT="1"/>
      <dgm:spPr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10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dgm:spPr>
      <dgm:t>
        <a:bodyPr/>
        <a:lstStyle/>
        <a:p>
          <a:pPr algn="just"/>
          <a:r>
            <a:rPr lang="es-ES" sz="1600" b="1" kern="1200" dirty="0" smtClean="0">
              <a:solidFill>
                <a:srgbClr val="333399"/>
              </a:solidFill>
              <a:latin typeface="+mn-lt"/>
              <a:ea typeface="+mn-ea"/>
              <a:cs typeface="+mn-cs"/>
            </a:rPr>
            <a:t>Quien ha provocado con una conducta precedente una situación de peligro para un bien jurídico, está obligado a evitar que el peligro se convierta en lesión; so pena de considerar que la producción de ésta sería tan achacable al sujeto como su causación positiva.</a:t>
          </a:r>
          <a:endParaRPr lang="es-PE" sz="1600" b="1" kern="1200" dirty="0">
            <a:solidFill>
              <a:srgbClr val="333399"/>
            </a:solidFill>
            <a:latin typeface="+mn-lt"/>
            <a:ea typeface="+mn-ea"/>
            <a:cs typeface="+mn-cs"/>
          </a:endParaRPr>
        </a:p>
      </dgm:t>
    </dgm:pt>
    <dgm:pt modelId="{B88D423B-6654-4D52-A804-21E0A6176FDC}" type="parTrans" cxnId="{37BDECFD-6EC7-4BEE-9698-E2D72C4FD8F2}">
      <dgm:prSet/>
      <dgm:spPr/>
      <dgm:t>
        <a:bodyPr/>
        <a:lstStyle/>
        <a:p>
          <a:endParaRPr lang="es-PE" sz="1650"/>
        </a:p>
      </dgm:t>
    </dgm:pt>
    <dgm:pt modelId="{62204B07-82AE-4D6C-8BAA-3560A64329F5}" type="sibTrans" cxnId="{37BDECFD-6EC7-4BEE-9698-E2D72C4FD8F2}">
      <dgm:prSet/>
      <dgm:spPr/>
      <dgm:t>
        <a:bodyPr/>
        <a:lstStyle/>
        <a:p>
          <a:endParaRPr lang="es-PE" sz="1650"/>
        </a:p>
      </dgm:t>
    </dgm:pt>
    <dgm:pt modelId="{C7715B4B-F3B7-4DB2-827D-5612D10D6732}">
      <dgm:prSet phldrT="[Texto]" custT="1"/>
      <dgm:spPr/>
      <dgm:t>
        <a:bodyPr/>
        <a:lstStyle/>
        <a:p>
          <a:pPr algn="ctr"/>
          <a:r>
            <a:rPr lang="es-ES" sz="1500" b="1" kern="1200" dirty="0" smtClean="0">
              <a:solidFill>
                <a:srgbClr val="333399"/>
              </a:solidFill>
              <a:latin typeface="+mn-lt"/>
              <a:ea typeface="+mn-ea"/>
              <a:cs typeface="+mn-cs"/>
            </a:rPr>
            <a:t>Control de fuentes de peligro que operan en el propio ámbito de dominio </a:t>
          </a:r>
          <a:endParaRPr lang="es-PE" sz="1500" b="1" kern="1200" dirty="0">
            <a:solidFill>
              <a:srgbClr val="333399"/>
            </a:solidFill>
            <a:latin typeface="+mn-lt"/>
            <a:ea typeface="+mn-ea"/>
            <a:cs typeface="+mn-cs"/>
          </a:endParaRPr>
        </a:p>
      </dgm:t>
    </dgm:pt>
    <dgm:pt modelId="{FCF8CD50-3C59-4024-A474-5F3DAECDABDC}" type="parTrans" cxnId="{D5AB0892-6F73-408F-AEA5-3275201DC0D6}">
      <dgm:prSet/>
      <dgm:spPr/>
      <dgm:t>
        <a:bodyPr/>
        <a:lstStyle/>
        <a:p>
          <a:endParaRPr lang="es-PE" sz="1650"/>
        </a:p>
      </dgm:t>
    </dgm:pt>
    <dgm:pt modelId="{5BC165EC-D068-4BCA-AB54-1C7ED577D405}" type="sibTrans" cxnId="{D5AB0892-6F73-408F-AEA5-3275201DC0D6}">
      <dgm:prSet/>
      <dgm:spPr/>
      <dgm:t>
        <a:bodyPr/>
        <a:lstStyle/>
        <a:p>
          <a:endParaRPr lang="es-PE" sz="1650"/>
        </a:p>
      </dgm:t>
    </dgm:pt>
    <dgm:pt modelId="{23CA7BC0-D986-42E8-8CA8-0C71C2967030}">
      <dgm:prSet phldrT="[Texto]" custT="1"/>
      <dgm:spPr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10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dgm:spPr>
      <dgm:t>
        <a:bodyPr/>
        <a:lstStyle/>
        <a:p>
          <a:pPr algn="just"/>
          <a:r>
            <a:rPr lang="es-ES" sz="1600" b="1" kern="1200" dirty="0" smtClean="0">
              <a:solidFill>
                <a:srgbClr val="333399"/>
              </a:solidFill>
              <a:latin typeface="+mn-lt"/>
              <a:ea typeface="+mn-ea"/>
              <a:cs typeface="+mn-cs"/>
            </a:rPr>
            <a:t>Quien posee en su esfera de dominio una fuente de peligro (instalaciones, animales, máquinas) para bienes jurídicos, es el responsable de que tal peligro no se realice.</a:t>
          </a:r>
          <a:endParaRPr lang="es-PE" sz="1600" b="1" kern="1200" dirty="0">
            <a:solidFill>
              <a:srgbClr val="333399"/>
            </a:solidFill>
            <a:latin typeface="+mn-lt"/>
            <a:ea typeface="+mn-ea"/>
            <a:cs typeface="+mn-cs"/>
          </a:endParaRPr>
        </a:p>
      </dgm:t>
    </dgm:pt>
    <dgm:pt modelId="{AE8E9AF1-E721-4598-968A-2B56C0FDE596}" type="parTrans" cxnId="{11B3513E-5FA8-40BE-A501-C2D0D9CD1652}">
      <dgm:prSet/>
      <dgm:spPr/>
      <dgm:t>
        <a:bodyPr/>
        <a:lstStyle/>
        <a:p>
          <a:endParaRPr lang="es-PE" sz="1650"/>
        </a:p>
      </dgm:t>
    </dgm:pt>
    <dgm:pt modelId="{2B71C146-DF88-4885-BFA7-A93A2887FD15}" type="sibTrans" cxnId="{11B3513E-5FA8-40BE-A501-C2D0D9CD1652}">
      <dgm:prSet/>
      <dgm:spPr/>
      <dgm:t>
        <a:bodyPr/>
        <a:lstStyle/>
        <a:p>
          <a:endParaRPr lang="es-PE" sz="1650"/>
        </a:p>
      </dgm:t>
    </dgm:pt>
    <dgm:pt modelId="{0176356F-6B50-4536-8F1D-00CF387948C2}">
      <dgm:prSet custT="1"/>
      <dgm:spPr/>
      <dgm:t>
        <a:bodyPr/>
        <a:lstStyle/>
        <a:p>
          <a:r>
            <a:rPr lang="es-ES" sz="1500" b="1" kern="1200" dirty="0" smtClean="0">
              <a:solidFill>
                <a:srgbClr val="333399"/>
              </a:solidFill>
              <a:latin typeface="+mn-lt"/>
              <a:ea typeface="+mn-ea"/>
              <a:cs typeface="+mn-cs"/>
            </a:rPr>
            <a:t>Responsabilidad por la conducta de otras personas </a:t>
          </a:r>
          <a:endParaRPr lang="es-PE" sz="1500" b="1" kern="1200" dirty="0">
            <a:solidFill>
              <a:srgbClr val="333399"/>
            </a:solidFill>
            <a:latin typeface="+mn-lt"/>
            <a:ea typeface="+mn-ea"/>
            <a:cs typeface="+mn-cs"/>
          </a:endParaRPr>
        </a:p>
      </dgm:t>
    </dgm:pt>
    <dgm:pt modelId="{1F399EC4-AE1D-4CCF-AC16-F1E7AEAB493A}" type="parTrans" cxnId="{FFF4F3FF-926D-412F-99FC-80AD0B2371C9}">
      <dgm:prSet/>
      <dgm:spPr/>
      <dgm:t>
        <a:bodyPr/>
        <a:lstStyle/>
        <a:p>
          <a:endParaRPr lang="es-PE" sz="1650"/>
        </a:p>
      </dgm:t>
    </dgm:pt>
    <dgm:pt modelId="{93B94CAD-E2D1-4A65-8190-AD129B554BDD}" type="sibTrans" cxnId="{FFF4F3FF-926D-412F-99FC-80AD0B2371C9}">
      <dgm:prSet/>
      <dgm:spPr/>
      <dgm:t>
        <a:bodyPr/>
        <a:lstStyle/>
        <a:p>
          <a:endParaRPr lang="es-PE" sz="1650"/>
        </a:p>
      </dgm:t>
    </dgm:pt>
    <dgm:pt modelId="{DD11430D-7727-4C27-AE05-DEC448CCB78C}">
      <dgm:prSet custT="1"/>
      <dgm:spPr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10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dgm:spPr>
      <dgm:t>
        <a:bodyPr/>
        <a:lstStyle/>
        <a:p>
          <a:pPr algn="just"/>
          <a:r>
            <a:rPr lang="es-ES" sz="1600" b="1" kern="1200" dirty="0" smtClean="0">
              <a:solidFill>
                <a:srgbClr val="333399"/>
              </a:solidFill>
              <a:latin typeface="+mn-lt"/>
              <a:ea typeface="+mn-ea"/>
              <a:cs typeface="+mn-cs"/>
            </a:rPr>
            <a:t>Quienes tienen el deber de vigilar a otras personas se hallan en la posición de garante respecto de los males que éstas puedan causar.</a:t>
          </a:r>
          <a:endParaRPr lang="es-PE" sz="1600" b="1" kern="1200" dirty="0">
            <a:solidFill>
              <a:srgbClr val="333399"/>
            </a:solidFill>
            <a:latin typeface="+mn-lt"/>
            <a:ea typeface="+mn-ea"/>
            <a:cs typeface="+mn-cs"/>
          </a:endParaRPr>
        </a:p>
      </dgm:t>
    </dgm:pt>
    <dgm:pt modelId="{522B2830-680B-4CD2-A5F9-C7D38A49F9C1}" type="parTrans" cxnId="{5B73ED4D-95C8-4BE2-BE9F-3CE2259C9394}">
      <dgm:prSet/>
      <dgm:spPr/>
      <dgm:t>
        <a:bodyPr/>
        <a:lstStyle/>
        <a:p>
          <a:endParaRPr lang="es-ES" sz="1650"/>
        </a:p>
      </dgm:t>
    </dgm:pt>
    <dgm:pt modelId="{13A18935-0181-4902-B93E-436B2C6806D6}" type="sibTrans" cxnId="{5B73ED4D-95C8-4BE2-BE9F-3CE2259C9394}">
      <dgm:prSet/>
      <dgm:spPr/>
      <dgm:t>
        <a:bodyPr/>
        <a:lstStyle/>
        <a:p>
          <a:endParaRPr lang="es-ES" sz="1650"/>
        </a:p>
      </dgm:t>
    </dgm:pt>
    <dgm:pt modelId="{DFAB4025-D0FD-4613-95FE-65C592BBE3AD}" type="pres">
      <dgm:prSet presAssocID="{A616AFDB-31BF-4C27-91F7-DBDF3B36897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PE"/>
        </a:p>
      </dgm:t>
    </dgm:pt>
    <dgm:pt modelId="{88D82AB8-2BDE-40C0-B13F-97EFC21BDA92}" type="pres">
      <dgm:prSet presAssocID="{8B86C5F3-D093-4E97-B5A6-ED0BEC523D8E}" presName="linNode" presStyleCnt="0"/>
      <dgm:spPr/>
    </dgm:pt>
    <dgm:pt modelId="{B560B53D-0A44-4799-BCAC-D08FBC3459F4}" type="pres">
      <dgm:prSet presAssocID="{8B86C5F3-D093-4E97-B5A6-ED0BEC523D8E}" presName="parTx" presStyleLbl="revTx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5FE2B0A7-3A57-44A8-8048-1C131CD8B3D6}" type="pres">
      <dgm:prSet presAssocID="{8B86C5F3-D093-4E97-B5A6-ED0BEC523D8E}" presName="bracket" presStyleLbl="parChTrans1D1" presStyleIdx="0" presStyleCnt="3"/>
      <dgm:spPr/>
    </dgm:pt>
    <dgm:pt modelId="{CB78C50C-0AC7-4CA1-B790-2FC9AB2D018F}" type="pres">
      <dgm:prSet presAssocID="{8B86C5F3-D093-4E97-B5A6-ED0BEC523D8E}" presName="spH" presStyleCnt="0"/>
      <dgm:spPr/>
    </dgm:pt>
    <dgm:pt modelId="{648C3992-55AB-4228-A7CF-182A590B20E3}" type="pres">
      <dgm:prSet presAssocID="{8B86C5F3-D093-4E97-B5A6-ED0BEC523D8E}" presName="desTx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5BF47F40-9257-4939-93B9-AA08953DBF9B}" type="pres">
      <dgm:prSet presAssocID="{C1A4C9F8-7129-480D-8BC3-7660F9A1C980}" presName="spV" presStyleCnt="0"/>
      <dgm:spPr/>
    </dgm:pt>
    <dgm:pt modelId="{A7A8ADAD-B701-4ECF-BE62-8EB5E3BEBC71}" type="pres">
      <dgm:prSet presAssocID="{C7715B4B-F3B7-4DB2-827D-5612D10D6732}" presName="linNode" presStyleCnt="0"/>
      <dgm:spPr/>
    </dgm:pt>
    <dgm:pt modelId="{A9525E01-C106-4883-9C3E-BC1569C8EF9A}" type="pres">
      <dgm:prSet presAssocID="{C7715B4B-F3B7-4DB2-827D-5612D10D6732}" presName="parTx" presStyleLbl="revTx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8C3ED0D2-4EAE-4447-B932-EFDC40041B47}" type="pres">
      <dgm:prSet presAssocID="{C7715B4B-F3B7-4DB2-827D-5612D10D6732}" presName="bracket" presStyleLbl="parChTrans1D1" presStyleIdx="1" presStyleCnt="3"/>
      <dgm:spPr/>
    </dgm:pt>
    <dgm:pt modelId="{C2E1DB31-88F2-42D5-8B13-83F0129261A5}" type="pres">
      <dgm:prSet presAssocID="{C7715B4B-F3B7-4DB2-827D-5612D10D6732}" presName="spH" presStyleCnt="0"/>
      <dgm:spPr/>
    </dgm:pt>
    <dgm:pt modelId="{6192638A-522B-4DF2-94E8-7DA5C20CA87E}" type="pres">
      <dgm:prSet presAssocID="{C7715B4B-F3B7-4DB2-827D-5612D10D6732}" presName="desT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016793BF-96B8-42D7-801D-A541CB61D804}" type="pres">
      <dgm:prSet presAssocID="{5BC165EC-D068-4BCA-AB54-1C7ED577D405}" presName="spV" presStyleCnt="0"/>
      <dgm:spPr/>
    </dgm:pt>
    <dgm:pt modelId="{24130228-2308-4511-B747-A38AD474B998}" type="pres">
      <dgm:prSet presAssocID="{0176356F-6B50-4536-8F1D-00CF387948C2}" presName="linNode" presStyleCnt="0"/>
      <dgm:spPr/>
    </dgm:pt>
    <dgm:pt modelId="{100BD84F-2A44-445E-B859-85197344EF03}" type="pres">
      <dgm:prSet presAssocID="{0176356F-6B50-4536-8F1D-00CF387948C2}" presName="parTx" presStyleLbl="revTx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DE2E1425-0739-4EB6-BE49-9457784C58FF}" type="pres">
      <dgm:prSet presAssocID="{0176356F-6B50-4536-8F1D-00CF387948C2}" presName="bracket" presStyleLbl="parChTrans1D1" presStyleIdx="2" presStyleCnt="3"/>
      <dgm:spPr/>
    </dgm:pt>
    <dgm:pt modelId="{6370DF18-E679-4FBA-82CA-A1AB6FAA73D3}" type="pres">
      <dgm:prSet presAssocID="{0176356F-6B50-4536-8F1D-00CF387948C2}" presName="spH" presStyleCnt="0"/>
      <dgm:spPr/>
    </dgm:pt>
    <dgm:pt modelId="{E7E55BEF-3227-4488-98AC-5375423888D4}" type="pres">
      <dgm:prSet presAssocID="{0176356F-6B50-4536-8F1D-00CF387948C2}" presName="desT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</dgm:ptLst>
  <dgm:cxnLst>
    <dgm:cxn modelId="{292048AD-5B92-4C42-B2CD-4F1F2FE2408A}" type="presOf" srcId="{A616AFDB-31BF-4C27-91F7-DBDF3B368978}" destId="{DFAB4025-D0FD-4613-95FE-65C592BBE3AD}" srcOrd="0" destOrd="0" presId="urn:diagrams.loki3.com/BracketList+Icon"/>
    <dgm:cxn modelId="{DBB4F743-BAAD-4A85-8CDA-ADC8D218CBED}" type="presOf" srcId="{0176356F-6B50-4536-8F1D-00CF387948C2}" destId="{100BD84F-2A44-445E-B859-85197344EF03}" srcOrd="0" destOrd="0" presId="urn:diagrams.loki3.com/BracketList+Icon"/>
    <dgm:cxn modelId="{071CB7BB-1833-4C92-A6A5-31D87F0CB47D}" type="presOf" srcId="{C7715B4B-F3B7-4DB2-827D-5612D10D6732}" destId="{A9525E01-C106-4883-9C3E-BC1569C8EF9A}" srcOrd="0" destOrd="0" presId="urn:diagrams.loki3.com/BracketList+Icon"/>
    <dgm:cxn modelId="{11B3513E-5FA8-40BE-A501-C2D0D9CD1652}" srcId="{C7715B4B-F3B7-4DB2-827D-5612D10D6732}" destId="{23CA7BC0-D986-42E8-8CA8-0C71C2967030}" srcOrd="0" destOrd="0" parTransId="{AE8E9AF1-E721-4598-968A-2B56C0FDE596}" sibTransId="{2B71C146-DF88-4885-BFA7-A93A2887FD15}"/>
    <dgm:cxn modelId="{500490E7-5DEC-47A9-A0B0-893CF043B4C2}" type="presOf" srcId="{23CA7BC0-D986-42E8-8CA8-0C71C2967030}" destId="{6192638A-522B-4DF2-94E8-7DA5C20CA87E}" srcOrd="0" destOrd="0" presId="urn:diagrams.loki3.com/BracketList+Icon"/>
    <dgm:cxn modelId="{B9824E5B-AB2B-4BF8-B3F2-2E1B2520D596}" type="presOf" srcId="{C3379FA5-4865-4B15-991F-905D4C5A1D87}" destId="{648C3992-55AB-4228-A7CF-182A590B20E3}" srcOrd="0" destOrd="0" presId="urn:diagrams.loki3.com/BracketList+Icon"/>
    <dgm:cxn modelId="{37BDECFD-6EC7-4BEE-9698-E2D72C4FD8F2}" srcId="{8B86C5F3-D093-4E97-B5A6-ED0BEC523D8E}" destId="{C3379FA5-4865-4B15-991F-905D4C5A1D87}" srcOrd="0" destOrd="0" parTransId="{B88D423B-6654-4D52-A804-21E0A6176FDC}" sibTransId="{62204B07-82AE-4D6C-8BAA-3560A64329F5}"/>
    <dgm:cxn modelId="{7CCD7B01-B13E-4788-A228-CC3FF14045D4}" type="presOf" srcId="{DD11430D-7727-4C27-AE05-DEC448CCB78C}" destId="{E7E55BEF-3227-4488-98AC-5375423888D4}" srcOrd="0" destOrd="0" presId="urn:diagrams.loki3.com/BracketList+Icon"/>
    <dgm:cxn modelId="{D5AB0892-6F73-408F-AEA5-3275201DC0D6}" srcId="{A616AFDB-31BF-4C27-91F7-DBDF3B368978}" destId="{C7715B4B-F3B7-4DB2-827D-5612D10D6732}" srcOrd="1" destOrd="0" parTransId="{FCF8CD50-3C59-4024-A474-5F3DAECDABDC}" sibTransId="{5BC165EC-D068-4BCA-AB54-1C7ED577D405}"/>
    <dgm:cxn modelId="{5B73ED4D-95C8-4BE2-BE9F-3CE2259C9394}" srcId="{0176356F-6B50-4536-8F1D-00CF387948C2}" destId="{DD11430D-7727-4C27-AE05-DEC448CCB78C}" srcOrd="0" destOrd="0" parTransId="{522B2830-680B-4CD2-A5F9-C7D38A49F9C1}" sibTransId="{13A18935-0181-4902-B93E-436B2C6806D6}"/>
    <dgm:cxn modelId="{592DA3F1-5758-47BF-BCAE-0E859218BCA5}" srcId="{A616AFDB-31BF-4C27-91F7-DBDF3B368978}" destId="{8B86C5F3-D093-4E97-B5A6-ED0BEC523D8E}" srcOrd="0" destOrd="0" parTransId="{B3939FE0-0C1F-4F9E-9B24-36D22770459B}" sibTransId="{C1A4C9F8-7129-480D-8BC3-7660F9A1C980}"/>
    <dgm:cxn modelId="{AE91CEE2-2CBD-41D9-9F05-2A82740AFC67}" type="presOf" srcId="{8B86C5F3-D093-4E97-B5A6-ED0BEC523D8E}" destId="{B560B53D-0A44-4799-BCAC-D08FBC3459F4}" srcOrd="0" destOrd="0" presId="urn:diagrams.loki3.com/BracketList+Icon"/>
    <dgm:cxn modelId="{FFF4F3FF-926D-412F-99FC-80AD0B2371C9}" srcId="{A616AFDB-31BF-4C27-91F7-DBDF3B368978}" destId="{0176356F-6B50-4536-8F1D-00CF387948C2}" srcOrd="2" destOrd="0" parTransId="{1F399EC4-AE1D-4CCF-AC16-F1E7AEAB493A}" sibTransId="{93B94CAD-E2D1-4A65-8190-AD129B554BDD}"/>
    <dgm:cxn modelId="{57F878A6-7F75-4F83-A118-CE4C99149604}" type="presParOf" srcId="{DFAB4025-D0FD-4613-95FE-65C592BBE3AD}" destId="{88D82AB8-2BDE-40C0-B13F-97EFC21BDA92}" srcOrd="0" destOrd="0" presId="urn:diagrams.loki3.com/BracketList+Icon"/>
    <dgm:cxn modelId="{B09BDFDF-56E3-4E6A-A7A1-645065FDF6EB}" type="presParOf" srcId="{88D82AB8-2BDE-40C0-B13F-97EFC21BDA92}" destId="{B560B53D-0A44-4799-BCAC-D08FBC3459F4}" srcOrd="0" destOrd="0" presId="urn:diagrams.loki3.com/BracketList+Icon"/>
    <dgm:cxn modelId="{B0B71346-D844-40AE-8705-B9DC8EBA0E86}" type="presParOf" srcId="{88D82AB8-2BDE-40C0-B13F-97EFC21BDA92}" destId="{5FE2B0A7-3A57-44A8-8048-1C131CD8B3D6}" srcOrd="1" destOrd="0" presId="urn:diagrams.loki3.com/BracketList+Icon"/>
    <dgm:cxn modelId="{758A552E-68F9-4998-B72B-80DD64F89503}" type="presParOf" srcId="{88D82AB8-2BDE-40C0-B13F-97EFC21BDA92}" destId="{CB78C50C-0AC7-4CA1-B790-2FC9AB2D018F}" srcOrd="2" destOrd="0" presId="urn:diagrams.loki3.com/BracketList+Icon"/>
    <dgm:cxn modelId="{45C6233B-4282-4959-8FB4-8B86FE409B16}" type="presParOf" srcId="{88D82AB8-2BDE-40C0-B13F-97EFC21BDA92}" destId="{648C3992-55AB-4228-A7CF-182A590B20E3}" srcOrd="3" destOrd="0" presId="urn:diagrams.loki3.com/BracketList+Icon"/>
    <dgm:cxn modelId="{39D1FD32-C2F5-4D7A-8C31-028BA9AC29C5}" type="presParOf" srcId="{DFAB4025-D0FD-4613-95FE-65C592BBE3AD}" destId="{5BF47F40-9257-4939-93B9-AA08953DBF9B}" srcOrd="1" destOrd="0" presId="urn:diagrams.loki3.com/BracketList+Icon"/>
    <dgm:cxn modelId="{3B35F6AE-3059-4355-BEE4-7C991F4B8764}" type="presParOf" srcId="{DFAB4025-D0FD-4613-95FE-65C592BBE3AD}" destId="{A7A8ADAD-B701-4ECF-BE62-8EB5E3BEBC71}" srcOrd="2" destOrd="0" presId="urn:diagrams.loki3.com/BracketList+Icon"/>
    <dgm:cxn modelId="{9B976929-D1AD-48CD-B4D3-CF9BFBC7B6C8}" type="presParOf" srcId="{A7A8ADAD-B701-4ECF-BE62-8EB5E3BEBC71}" destId="{A9525E01-C106-4883-9C3E-BC1569C8EF9A}" srcOrd="0" destOrd="0" presId="urn:diagrams.loki3.com/BracketList+Icon"/>
    <dgm:cxn modelId="{AB1937A1-88B7-49ED-8446-5B37B7DA9FB5}" type="presParOf" srcId="{A7A8ADAD-B701-4ECF-BE62-8EB5E3BEBC71}" destId="{8C3ED0D2-4EAE-4447-B932-EFDC40041B47}" srcOrd="1" destOrd="0" presId="urn:diagrams.loki3.com/BracketList+Icon"/>
    <dgm:cxn modelId="{51B86D4D-7A72-4646-B4C5-A5F01C9BB1B1}" type="presParOf" srcId="{A7A8ADAD-B701-4ECF-BE62-8EB5E3BEBC71}" destId="{C2E1DB31-88F2-42D5-8B13-83F0129261A5}" srcOrd="2" destOrd="0" presId="urn:diagrams.loki3.com/BracketList+Icon"/>
    <dgm:cxn modelId="{5814CBF1-8191-44E4-AFDB-3822C66D847C}" type="presParOf" srcId="{A7A8ADAD-B701-4ECF-BE62-8EB5E3BEBC71}" destId="{6192638A-522B-4DF2-94E8-7DA5C20CA87E}" srcOrd="3" destOrd="0" presId="urn:diagrams.loki3.com/BracketList+Icon"/>
    <dgm:cxn modelId="{DA4EB356-6139-48C2-8FF2-BE2D31101922}" type="presParOf" srcId="{DFAB4025-D0FD-4613-95FE-65C592BBE3AD}" destId="{016793BF-96B8-42D7-801D-A541CB61D804}" srcOrd="3" destOrd="0" presId="urn:diagrams.loki3.com/BracketList+Icon"/>
    <dgm:cxn modelId="{80DDAFBB-6BF8-41C2-B8C9-755F6720D428}" type="presParOf" srcId="{DFAB4025-D0FD-4613-95FE-65C592BBE3AD}" destId="{24130228-2308-4511-B747-A38AD474B998}" srcOrd="4" destOrd="0" presId="urn:diagrams.loki3.com/BracketList+Icon"/>
    <dgm:cxn modelId="{A309DC99-B30C-4894-A2D6-1C23D7E7C638}" type="presParOf" srcId="{24130228-2308-4511-B747-A38AD474B998}" destId="{100BD84F-2A44-445E-B859-85197344EF03}" srcOrd="0" destOrd="0" presId="urn:diagrams.loki3.com/BracketList+Icon"/>
    <dgm:cxn modelId="{D03457A9-F6FB-42CF-BC8D-BDC05E205F2B}" type="presParOf" srcId="{24130228-2308-4511-B747-A38AD474B998}" destId="{DE2E1425-0739-4EB6-BE49-9457784C58FF}" srcOrd="1" destOrd="0" presId="urn:diagrams.loki3.com/BracketList+Icon"/>
    <dgm:cxn modelId="{E6605E6D-8F5A-460A-B4F2-11B072A30615}" type="presParOf" srcId="{24130228-2308-4511-B747-A38AD474B998}" destId="{6370DF18-E679-4FBA-82CA-A1AB6FAA73D3}" srcOrd="2" destOrd="0" presId="urn:diagrams.loki3.com/BracketList+Icon"/>
    <dgm:cxn modelId="{0F3BDDBA-ACB1-42AA-994A-86451CFE9D23}" type="presParOf" srcId="{24130228-2308-4511-B747-A38AD474B998}" destId="{E7E55BEF-3227-4488-98AC-5375423888D4}" srcOrd="3" destOrd="0" presId="urn:diagrams.loki3.com/BracketList+Icon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76C412-FD99-4AF8-83EF-7B8D311243EB}">
      <dsp:nvSpPr>
        <dsp:cNvPr id="0" name=""/>
        <dsp:cNvSpPr/>
      </dsp:nvSpPr>
      <dsp:spPr>
        <a:xfrm>
          <a:off x="5332338" y="1185106"/>
          <a:ext cx="2326059" cy="2326490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EFE635-9A87-4F1E-B291-F428D061F9C4}">
      <dsp:nvSpPr>
        <dsp:cNvPr id="0" name=""/>
        <dsp:cNvSpPr/>
      </dsp:nvSpPr>
      <dsp:spPr>
        <a:xfrm>
          <a:off x="5428376" y="1224128"/>
          <a:ext cx="2171594" cy="2171363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5400" b="1" kern="1200" dirty="0" smtClean="0"/>
            <a:t>A</a:t>
          </a:r>
          <a:r>
            <a:rPr lang="es-ES" sz="3200" b="1" kern="1200" dirty="0" smtClean="0"/>
            <a:t>ctos reflejos</a:t>
          </a:r>
          <a:endParaRPr lang="es-PE" sz="3200" b="1" kern="1200" dirty="0"/>
        </a:p>
      </dsp:txBody>
      <dsp:txXfrm>
        <a:off x="5738820" y="1534381"/>
        <a:ext cx="1550706" cy="1550857"/>
      </dsp:txXfrm>
    </dsp:sp>
    <dsp:sp modelId="{4F6B85B2-8518-4CD0-B0CB-0A0682E7DC74}">
      <dsp:nvSpPr>
        <dsp:cNvPr id="0" name=""/>
        <dsp:cNvSpPr/>
      </dsp:nvSpPr>
      <dsp:spPr>
        <a:xfrm rot="2700000">
          <a:off x="2856859" y="1187919"/>
          <a:ext cx="2320457" cy="2320457"/>
        </a:xfrm>
        <a:prstGeom prst="teardrop">
          <a:avLst>
            <a:gd name="adj" fmla="val 100000"/>
          </a:avLst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20092C-97B6-40A7-8D00-E2D93231A06B}">
      <dsp:nvSpPr>
        <dsp:cNvPr id="0" name=""/>
        <dsp:cNvSpPr/>
      </dsp:nvSpPr>
      <dsp:spPr>
        <a:xfrm>
          <a:off x="3024327" y="1224128"/>
          <a:ext cx="2171594" cy="2171363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5625132"/>
              <a:satOff val="-8440"/>
              <a:lumOff val="-1373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4800" b="1" kern="1200" dirty="0" smtClean="0"/>
            <a:t>E</a:t>
          </a:r>
          <a:r>
            <a:rPr lang="es-ES" sz="2100" b="1" kern="1200" dirty="0" smtClean="0"/>
            <a:t>stados de Inconsciencia</a:t>
          </a:r>
          <a:endParaRPr lang="es-PE" sz="2100" b="1" kern="1200" dirty="0"/>
        </a:p>
      </dsp:txBody>
      <dsp:txXfrm>
        <a:off x="3334771" y="1534381"/>
        <a:ext cx="1550706" cy="1550857"/>
      </dsp:txXfrm>
    </dsp:sp>
    <dsp:sp modelId="{67BCF144-BEDC-4208-8948-086DC8FA0536}">
      <dsp:nvSpPr>
        <dsp:cNvPr id="0" name=""/>
        <dsp:cNvSpPr/>
      </dsp:nvSpPr>
      <dsp:spPr>
        <a:xfrm rot="2700000">
          <a:off x="480582" y="1187919"/>
          <a:ext cx="2320457" cy="2320457"/>
        </a:xfrm>
        <a:prstGeom prst="teardrop">
          <a:avLst>
            <a:gd name="adj" fmla="val 100000"/>
          </a:avLst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212D71-8472-4ECE-BBF0-0EB88A084F84}">
      <dsp:nvSpPr>
        <dsp:cNvPr id="0" name=""/>
        <dsp:cNvSpPr/>
      </dsp:nvSpPr>
      <dsp:spPr>
        <a:xfrm>
          <a:off x="504053" y="1262670"/>
          <a:ext cx="2171594" cy="2171363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11250264"/>
              <a:satOff val="-16880"/>
              <a:lumOff val="-2745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6000" b="1" kern="1200" dirty="0" smtClean="0"/>
            <a:t>F</a:t>
          </a:r>
          <a:r>
            <a:rPr lang="es-ES" sz="2100" b="1" kern="1200" dirty="0" smtClean="0"/>
            <a:t>uerza Física Irresistible</a:t>
          </a:r>
          <a:endParaRPr lang="es-PE" sz="2100" b="1" kern="1200" dirty="0"/>
        </a:p>
      </dsp:txBody>
      <dsp:txXfrm>
        <a:off x="814498" y="1572923"/>
        <a:ext cx="1550706" cy="155085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227755-17C5-40BA-8FBC-1195B44F7F46}">
      <dsp:nvSpPr>
        <dsp:cNvPr id="0" name=""/>
        <dsp:cNvSpPr/>
      </dsp:nvSpPr>
      <dsp:spPr>
        <a:xfrm>
          <a:off x="198422" y="17554"/>
          <a:ext cx="1537478" cy="1227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45720" rIns="128016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dirty="0" smtClean="0">
              <a:solidFill>
                <a:srgbClr val="333399"/>
              </a:solidFill>
              <a:latin typeface="+mn-lt"/>
              <a:ea typeface="+mn-ea"/>
              <a:cs typeface="+mn-cs"/>
            </a:rPr>
            <a:t>Función de protección del bien jurídico </a:t>
          </a:r>
          <a:endParaRPr lang="es-PE" sz="1800" b="1" kern="1200" dirty="0">
            <a:solidFill>
              <a:srgbClr val="333399"/>
            </a:solidFill>
            <a:latin typeface="+mn-lt"/>
            <a:ea typeface="+mn-ea"/>
            <a:cs typeface="+mn-cs"/>
          </a:endParaRPr>
        </a:p>
      </dsp:txBody>
      <dsp:txXfrm>
        <a:off x="198422" y="17554"/>
        <a:ext cx="1537478" cy="1227600"/>
      </dsp:txXfrm>
    </dsp:sp>
    <dsp:sp modelId="{5EE4CAAA-82FF-47A9-B8F1-A06A9A6B7814}">
      <dsp:nvSpPr>
        <dsp:cNvPr id="0" name=""/>
        <dsp:cNvSpPr/>
      </dsp:nvSpPr>
      <dsp:spPr>
        <a:xfrm>
          <a:off x="1735901" y="17554"/>
          <a:ext cx="386864" cy="12276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E6C5C8-40F5-4AE4-B900-AF237B2F92FB}">
      <dsp:nvSpPr>
        <dsp:cNvPr id="0" name=""/>
        <dsp:cNvSpPr/>
      </dsp:nvSpPr>
      <dsp:spPr>
        <a:xfrm>
          <a:off x="2277512" y="17554"/>
          <a:ext cx="5261361" cy="1227600"/>
        </a:xfrm>
        <a:prstGeom prst="rect">
          <a:avLst/>
        </a:prstGeom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10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b="1" kern="1200" dirty="0" smtClean="0">
              <a:solidFill>
                <a:srgbClr val="333399"/>
              </a:solidFill>
              <a:latin typeface="+mn-lt"/>
              <a:ea typeface="+mn-ea"/>
              <a:cs typeface="+mn-cs"/>
            </a:rPr>
            <a:t>Una conducta voluntaria somete a un bien jurídico, determinado a la dependencia de un sujeto, en términos en que éste se hace responsable (garante) del mismo</a:t>
          </a:r>
          <a:endParaRPr lang="es-PE" sz="1600" b="1" kern="1200" dirty="0">
            <a:solidFill>
              <a:srgbClr val="333399"/>
            </a:solidFill>
            <a:latin typeface="+mn-lt"/>
            <a:ea typeface="+mn-ea"/>
            <a:cs typeface="+mn-cs"/>
          </a:endParaRPr>
        </a:p>
      </dsp:txBody>
      <dsp:txXfrm>
        <a:off x="2277512" y="17554"/>
        <a:ext cx="5261361" cy="1227600"/>
      </dsp:txXfrm>
    </dsp:sp>
    <dsp:sp modelId="{F611166D-8C9A-45D9-9D6F-4184301276D7}">
      <dsp:nvSpPr>
        <dsp:cNvPr id="0" name=""/>
        <dsp:cNvSpPr/>
      </dsp:nvSpPr>
      <dsp:spPr>
        <a:xfrm>
          <a:off x="198422" y="1468355"/>
          <a:ext cx="1537478" cy="1227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45720" rIns="128016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dirty="0" smtClean="0">
              <a:solidFill>
                <a:srgbClr val="333399"/>
              </a:solidFill>
              <a:latin typeface="+mn-lt"/>
              <a:ea typeface="+mn-ea"/>
              <a:cs typeface="+mn-cs"/>
            </a:rPr>
            <a:t>Deber de control de una fuente de peligro </a:t>
          </a:r>
          <a:endParaRPr lang="es-PE" sz="1800" b="1" kern="1200" dirty="0">
            <a:solidFill>
              <a:srgbClr val="333399"/>
            </a:solidFill>
            <a:latin typeface="+mn-lt"/>
            <a:ea typeface="+mn-ea"/>
            <a:cs typeface="+mn-cs"/>
          </a:endParaRPr>
        </a:p>
      </dsp:txBody>
      <dsp:txXfrm>
        <a:off x="198422" y="1468355"/>
        <a:ext cx="1537478" cy="1227600"/>
      </dsp:txXfrm>
    </dsp:sp>
    <dsp:sp modelId="{20716BB6-4394-4E38-9206-D9F28FF62033}">
      <dsp:nvSpPr>
        <dsp:cNvPr id="0" name=""/>
        <dsp:cNvSpPr/>
      </dsp:nvSpPr>
      <dsp:spPr>
        <a:xfrm>
          <a:off x="1735901" y="1468355"/>
          <a:ext cx="386864" cy="12276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D32562-CF37-4C69-80F7-1AC936D0B9C7}">
      <dsp:nvSpPr>
        <dsp:cNvPr id="0" name=""/>
        <dsp:cNvSpPr/>
      </dsp:nvSpPr>
      <dsp:spPr>
        <a:xfrm>
          <a:off x="2277512" y="1468355"/>
          <a:ext cx="5261361" cy="1227600"/>
        </a:xfrm>
        <a:prstGeom prst="rect">
          <a:avLst/>
        </a:prstGeom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10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b="1" kern="1200" dirty="0" smtClean="0">
              <a:solidFill>
                <a:srgbClr val="333399"/>
              </a:solidFill>
              <a:latin typeface="+mn-lt"/>
              <a:ea typeface="+mn-ea"/>
              <a:cs typeface="+mn-cs"/>
            </a:rPr>
            <a:t>La indemnidad de los bienes jurídicos pueden depender personalmente, también, del control de determinadas fuentes de peligro por parte de quien las ha creado o de aquel a quien se ha atribuido su vigilancia.</a:t>
          </a:r>
          <a:endParaRPr lang="es-PE" sz="1600" b="1" kern="1200" dirty="0">
            <a:solidFill>
              <a:srgbClr val="333399"/>
            </a:solidFill>
            <a:latin typeface="+mn-lt"/>
            <a:ea typeface="+mn-ea"/>
            <a:cs typeface="+mn-cs"/>
          </a:endParaRPr>
        </a:p>
      </dsp:txBody>
      <dsp:txXfrm>
        <a:off x="2277512" y="1468355"/>
        <a:ext cx="5261361" cy="12276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FFF9F4-8D8E-48F7-B6A8-109251750DE7}">
      <dsp:nvSpPr>
        <dsp:cNvPr id="0" name=""/>
        <dsp:cNvSpPr/>
      </dsp:nvSpPr>
      <dsp:spPr>
        <a:xfrm>
          <a:off x="0" y="478"/>
          <a:ext cx="1710190" cy="6617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50800" rIns="142240" bIns="50800" numCol="1" spcCol="1270" anchor="ctr" anchorCtr="0">
          <a:noAutofit/>
        </a:bodyPr>
        <a:lstStyle/>
        <a:p>
          <a:pPr lvl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1" kern="1200" dirty="0" smtClean="0">
              <a:solidFill>
                <a:srgbClr val="333399"/>
              </a:solidFill>
              <a:latin typeface="+mn-lt"/>
              <a:ea typeface="+mn-ea"/>
              <a:cs typeface="+mn-cs"/>
            </a:rPr>
            <a:t>Vinculación familiar </a:t>
          </a:r>
          <a:endParaRPr lang="es-PE" sz="2000" b="1" kern="1200" dirty="0">
            <a:solidFill>
              <a:srgbClr val="333399"/>
            </a:solidFill>
            <a:latin typeface="+mn-lt"/>
            <a:ea typeface="+mn-ea"/>
            <a:cs typeface="+mn-cs"/>
          </a:endParaRPr>
        </a:p>
      </dsp:txBody>
      <dsp:txXfrm>
        <a:off x="0" y="478"/>
        <a:ext cx="1710190" cy="661724"/>
      </dsp:txXfrm>
    </dsp:sp>
    <dsp:sp modelId="{6C281A65-851E-41B6-9B36-A7BB8AAF0FC0}">
      <dsp:nvSpPr>
        <dsp:cNvPr id="0" name=""/>
        <dsp:cNvSpPr/>
      </dsp:nvSpPr>
      <dsp:spPr>
        <a:xfrm>
          <a:off x="1710189" y="478"/>
          <a:ext cx="342038" cy="661724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2E697B-F97E-4D82-B100-79F0B2835147}">
      <dsp:nvSpPr>
        <dsp:cNvPr id="0" name=""/>
        <dsp:cNvSpPr/>
      </dsp:nvSpPr>
      <dsp:spPr>
        <a:xfrm>
          <a:off x="2189043" y="478"/>
          <a:ext cx="4651716" cy="661724"/>
        </a:xfrm>
        <a:prstGeom prst="rect">
          <a:avLst/>
        </a:prstGeom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10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b="1" kern="1200" dirty="0" smtClean="0">
              <a:solidFill>
                <a:srgbClr val="333399"/>
              </a:solidFill>
              <a:latin typeface="+mn-lt"/>
              <a:ea typeface="+mn-ea"/>
              <a:cs typeface="+mn-cs"/>
            </a:rPr>
            <a:t>En las relaciones familiares más próximas que comportan una absoluta dependencia existencial </a:t>
          </a:r>
          <a:endParaRPr lang="es-PE" sz="1600" b="1" kern="1200" dirty="0">
            <a:solidFill>
              <a:srgbClr val="333399"/>
            </a:solidFill>
            <a:latin typeface="+mn-lt"/>
            <a:ea typeface="+mn-ea"/>
            <a:cs typeface="+mn-cs"/>
          </a:endParaRPr>
        </a:p>
      </dsp:txBody>
      <dsp:txXfrm>
        <a:off x="2189043" y="478"/>
        <a:ext cx="4651716" cy="661724"/>
      </dsp:txXfrm>
    </dsp:sp>
    <dsp:sp modelId="{085598FF-CE90-47EF-8676-C0C020B3CA50}">
      <dsp:nvSpPr>
        <dsp:cNvPr id="0" name=""/>
        <dsp:cNvSpPr/>
      </dsp:nvSpPr>
      <dsp:spPr>
        <a:xfrm>
          <a:off x="0" y="855797"/>
          <a:ext cx="1710190" cy="6617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50800" rIns="142240" bIns="50800" numCol="1" spcCol="1270" anchor="ctr" anchorCtr="0">
          <a:noAutofit/>
        </a:bodyPr>
        <a:lstStyle/>
        <a:p>
          <a:pPr lvl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1" kern="1200" dirty="0" smtClean="0">
              <a:solidFill>
                <a:srgbClr val="333399"/>
              </a:solidFill>
              <a:latin typeface="+mn-lt"/>
              <a:ea typeface="+mn-ea"/>
              <a:cs typeface="+mn-cs"/>
            </a:rPr>
            <a:t>Comunidad del peligro </a:t>
          </a:r>
          <a:endParaRPr lang="es-PE" sz="2000" b="1" kern="1200" dirty="0">
            <a:solidFill>
              <a:srgbClr val="333399"/>
            </a:solidFill>
            <a:latin typeface="+mn-lt"/>
            <a:ea typeface="+mn-ea"/>
            <a:cs typeface="+mn-cs"/>
          </a:endParaRPr>
        </a:p>
      </dsp:txBody>
      <dsp:txXfrm>
        <a:off x="0" y="855797"/>
        <a:ext cx="1710190" cy="661724"/>
      </dsp:txXfrm>
    </dsp:sp>
    <dsp:sp modelId="{3D59B941-10FA-4F4C-B9F8-72B9E4013F87}">
      <dsp:nvSpPr>
        <dsp:cNvPr id="0" name=""/>
        <dsp:cNvSpPr/>
      </dsp:nvSpPr>
      <dsp:spPr>
        <a:xfrm>
          <a:off x="1710189" y="680027"/>
          <a:ext cx="342038" cy="1013265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170228-2935-4B83-8AE5-CCA3DD72051E}">
      <dsp:nvSpPr>
        <dsp:cNvPr id="0" name=""/>
        <dsp:cNvSpPr/>
      </dsp:nvSpPr>
      <dsp:spPr>
        <a:xfrm>
          <a:off x="2189043" y="680027"/>
          <a:ext cx="4651716" cy="1013265"/>
        </a:xfrm>
        <a:prstGeom prst="rect">
          <a:avLst/>
        </a:prstGeom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10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b="1" kern="1200" dirty="0" smtClean="0">
              <a:solidFill>
                <a:srgbClr val="333399"/>
              </a:solidFill>
              <a:latin typeface="+mn-lt"/>
              <a:ea typeface="+mn-ea"/>
              <a:cs typeface="+mn-cs"/>
            </a:rPr>
            <a:t>La participación voluntaria en una actividad peligrosa en la que intervienen varias personas tácitamente obligadas a, en su caso, socorrerse entre sí.</a:t>
          </a:r>
          <a:endParaRPr lang="es-PE" sz="1600" b="1" kern="1200" dirty="0">
            <a:solidFill>
              <a:srgbClr val="333399"/>
            </a:solidFill>
            <a:latin typeface="+mn-lt"/>
            <a:ea typeface="+mn-ea"/>
            <a:cs typeface="+mn-cs"/>
          </a:endParaRPr>
        </a:p>
      </dsp:txBody>
      <dsp:txXfrm>
        <a:off x="2189043" y="680027"/>
        <a:ext cx="4651716" cy="1013265"/>
      </dsp:txXfrm>
    </dsp:sp>
    <dsp:sp modelId="{F180BDC4-F0A4-479B-9598-CBE74ED2E89D}">
      <dsp:nvSpPr>
        <dsp:cNvPr id="0" name=""/>
        <dsp:cNvSpPr/>
      </dsp:nvSpPr>
      <dsp:spPr>
        <a:xfrm>
          <a:off x="0" y="2000620"/>
          <a:ext cx="1710190" cy="6617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50800" rIns="142240" bIns="50800" numCol="1" spcCol="1270" anchor="ctr" anchorCtr="0">
          <a:noAutofit/>
        </a:bodyPr>
        <a:lstStyle/>
        <a:p>
          <a:pPr lvl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1" kern="1200" dirty="0" smtClean="0">
              <a:solidFill>
                <a:srgbClr val="333399"/>
              </a:solidFill>
              <a:latin typeface="+mn-lt"/>
              <a:ea typeface="+mn-ea"/>
              <a:cs typeface="+mn-cs"/>
            </a:rPr>
            <a:t>Asunción voluntaria </a:t>
          </a:r>
          <a:endParaRPr lang="es-PE" sz="2000" b="1" kern="1200" dirty="0">
            <a:solidFill>
              <a:srgbClr val="333399"/>
            </a:solidFill>
            <a:latin typeface="+mn-lt"/>
            <a:ea typeface="+mn-ea"/>
            <a:cs typeface="+mn-cs"/>
          </a:endParaRPr>
        </a:p>
      </dsp:txBody>
      <dsp:txXfrm>
        <a:off x="0" y="2000620"/>
        <a:ext cx="1710190" cy="661724"/>
      </dsp:txXfrm>
    </dsp:sp>
    <dsp:sp modelId="{5A981A74-9358-4EFC-8FBB-59C23FE4414F}">
      <dsp:nvSpPr>
        <dsp:cNvPr id="0" name=""/>
        <dsp:cNvSpPr/>
      </dsp:nvSpPr>
      <dsp:spPr>
        <a:xfrm>
          <a:off x="1710189" y="1711116"/>
          <a:ext cx="342038" cy="1240732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CFF2C7-5697-4D2D-BA34-8F1B4273AD1B}">
      <dsp:nvSpPr>
        <dsp:cNvPr id="0" name=""/>
        <dsp:cNvSpPr/>
      </dsp:nvSpPr>
      <dsp:spPr>
        <a:xfrm>
          <a:off x="2189043" y="1711116"/>
          <a:ext cx="4651716" cy="1240732"/>
        </a:xfrm>
        <a:prstGeom prst="rect">
          <a:avLst/>
        </a:prstGeom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10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b="1" kern="1200" dirty="0" smtClean="0">
              <a:solidFill>
                <a:srgbClr val="333399"/>
              </a:solidFill>
              <a:latin typeface="+mn-lt"/>
              <a:ea typeface="+mn-ea"/>
              <a:cs typeface="+mn-cs"/>
            </a:rPr>
            <a:t>E sujeto asume voluntariamente la posición de garante. Se restringe a casos en que esa asunción voluntaria lleva al sujeto u objeto protegido a una situación de decisiva dependencia respecto del primero.</a:t>
          </a:r>
          <a:endParaRPr lang="es-PE" sz="1600" b="1" kern="1200" dirty="0">
            <a:solidFill>
              <a:srgbClr val="333399"/>
            </a:solidFill>
            <a:latin typeface="+mn-lt"/>
            <a:ea typeface="+mn-ea"/>
            <a:cs typeface="+mn-cs"/>
          </a:endParaRPr>
        </a:p>
      </dsp:txBody>
      <dsp:txXfrm>
        <a:off x="2189043" y="1711116"/>
        <a:ext cx="4651716" cy="124073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60B53D-0A44-4799-BCAC-D08FBC3459F4}">
      <dsp:nvSpPr>
        <dsp:cNvPr id="0" name=""/>
        <dsp:cNvSpPr/>
      </dsp:nvSpPr>
      <dsp:spPr>
        <a:xfrm>
          <a:off x="0" y="487971"/>
          <a:ext cx="1701062" cy="514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b="1" kern="1200" dirty="0" smtClean="0">
              <a:solidFill>
                <a:srgbClr val="333399"/>
              </a:solidFill>
              <a:latin typeface="+mn-lt"/>
              <a:ea typeface="+mn-ea"/>
              <a:cs typeface="+mn-cs"/>
            </a:rPr>
            <a:t>Actuar precedente  o injerencia</a:t>
          </a:r>
          <a:endParaRPr lang="es-PE" sz="1500" b="1" kern="1200" dirty="0">
            <a:solidFill>
              <a:srgbClr val="333399"/>
            </a:solidFill>
            <a:latin typeface="+mn-lt"/>
            <a:ea typeface="+mn-ea"/>
            <a:cs typeface="+mn-cs"/>
          </a:endParaRPr>
        </a:p>
      </dsp:txBody>
      <dsp:txXfrm>
        <a:off x="0" y="487971"/>
        <a:ext cx="1701062" cy="514800"/>
      </dsp:txXfrm>
    </dsp:sp>
    <dsp:sp modelId="{5FE2B0A7-3A57-44A8-8048-1C131CD8B3D6}">
      <dsp:nvSpPr>
        <dsp:cNvPr id="0" name=""/>
        <dsp:cNvSpPr/>
      </dsp:nvSpPr>
      <dsp:spPr>
        <a:xfrm>
          <a:off x="1701061" y="5346"/>
          <a:ext cx="340212" cy="148005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8C3992-55AB-4228-A7CF-182A590B20E3}">
      <dsp:nvSpPr>
        <dsp:cNvPr id="0" name=""/>
        <dsp:cNvSpPr/>
      </dsp:nvSpPr>
      <dsp:spPr>
        <a:xfrm>
          <a:off x="2177359" y="5346"/>
          <a:ext cx="4626888" cy="1480050"/>
        </a:xfrm>
        <a:prstGeom prst="rect">
          <a:avLst/>
        </a:prstGeom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10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b="1" kern="1200" dirty="0" smtClean="0">
              <a:solidFill>
                <a:srgbClr val="333399"/>
              </a:solidFill>
              <a:latin typeface="+mn-lt"/>
              <a:ea typeface="+mn-ea"/>
              <a:cs typeface="+mn-cs"/>
            </a:rPr>
            <a:t>Quien ha provocado con una conducta precedente una situación de peligro para un bien jurídico, está obligado a evitar que el peligro se convierta en lesión; so pena de considerar que la producción de ésta sería tan achacable al sujeto como su causación positiva.</a:t>
          </a:r>
          <a:endParaRPr lang="es-PE" sz="1600" b="1" kern="1200" dirty="0">
            <a:solidFill>
              <a:srgbClr val="333399"/>
            </a:solidFill>
            <a:latin typeface="+mn-lt"/>
            <a:ea typeface="+mn-ea"/>
            <a:cs typeface="+mn-cs"/>
          </a:endParaRPr>
        </a:p>
      </dsp:txBody>
      <dsp:txXfrm>
        <a:off x="2177359" y="5346"/>
        <a:ext cx="4626888" cy="1480050"/>
      </dsp:txXfrm>
    </dsp:sp>
    <dsp:sp modelId="{A9525E01-C106-4883-9C3E-BC1569C8EF9A}">
      <dsp:nvSpPr>
        <dsp:cNvPr id="0" name=""/>
        <dsp:cNvSpPr/>
      </dsp:nvSpPr>
      <dsp:spPr>
        <a:xfrm>
          <a:off x="0" y="1578996"/>
          <a:ext cx="1701062" cy="11261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b="1" kern="1200" dirty="0" smtClean="0">
              <a:solidFill>
                <a:srgbClr val="333399"/>
              </a:solidFill>
              <a:latin typeface="+mn-lt"/>
              <a:ea typeface="+mn-ea"/>
              <a:cs typeface="+mn-cs"/>
            </a:rPr>
            <a:t>Control de fuentes de peligro que operan en el propio ámbito de dominio </a:t>
          </a:r>
          <a:endParaRPr lang="es-PE" sz="1500" b="1" kern="1200" dirty="0">
            <a:solidFill>
              <a:srgbClr val="333399"/>
            </a:solidFill>
            <a:latin typeface="+mn-lt"/>
            <a:ea typeface="+mn-ea"/>
            <a:cs typeface="+mn-cs"/>
          </a:endParaRPr>
        </a:p>
      </dsp:txBody>
      <dsp:txXfrm>
        <a:off x="0" y="1578996"/>
        <a:ext cx="1701062" cy="1126125"/>
      </dsp:txXfrm>
    </dsp:sp>
    <dsp:sp modelId="{8C3ED0D2-4EAE-4447-B932-EFDC40041B47}">
      <dsp:nvSpPr>
        <dsp:cNvPr id="0" name=""/>
        <dsp:cNvSpPr/>
      </dsp:nvSpPr>
      <dsp:spPr>
        <a:xfrm>
          <a:off x="1701061" y="1578996"/>
          <a:ext cx="340212" cy="1126125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92638A-522B-4DF2-94E8-7DA5C20CA87E}">
      <dsp:nvSpPr>
        <dsp:cNvPr id="0" name=""/>
        <dsp:cNvSpPr/>
      </dsp:nvSpPr>
      <dsp:spPr>
        <a:xfrm>
          <a:off x="2177359" y="1578996"/>
          <a:ext cx="4626888" cy="1126125"/>
        </a:xfrm>
        <a:prstGeom prst="rect">
          <a:avLst/>
        </a:prstGeom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10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b="1" kern="1200" dirty="0" smtClean="0">
              <a:solidFill>
                <a:srgbClr val="333399"/>
              </a:solidFill>
              <a:latin typeface="+mn-lt"/>
              <a:ea typeface="+mn-ea"/>
              <a:cs typeface="+mn-cs"/>
            </a:rPr>
            <a:t>Quien posee en su esfera de dominio una fuente de peligro (instalaciones, animales, máquinas) para bienes jurídicos, es el responsable de que tal peligro no se realice.</a:t>
          </a:r>
          <a:endParaRPr lang="es-PE" sz="1600" b="1" kern="1200" dirty="0">
            <a:solidFill>
              <a:srgbClr val="333399"/>
            </a:solidFill>
            <a:latin typeface="+mn-lt"/>
            <a:ea typeface="+mn-ea"/>
            <a:cs typeface="+mn-cs"/>
          </a:endParaRPr>
        </a:p>
      </dsp:txBody>
      <dsp:txXfrm>
        <a:off x="2177359" y="1578996"/>
        <a:ext cx="4626888" cy="1126125"/>
      </dsp:txXfrm>
    </dsp:sp>
    <dsp:sp modelId="{100BD84F-2A44-445E-B859-85197344EF03}">
      <dsp:nvSpPr>
        <dsp:cNvPr id="0" name=""/>
        <dsp:cNvSpPr/>
      </dsp:nvSpPr>
      <dsp:spPr>
        <a:xfrm>
          <a:off x="0" y="2842962"/>
          <a:ext cx="1701062" cy="7078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lvl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b="1" kern="1200" dirty="0" smtClean="0">
              <a:solidFill>
                <a:srgbClr val="333399"/>
              </a:solidFill>
              <a:latin typeface="+mn-lt"/>
              <a:ea typeface="+mn-ea"/>
              <a:cs typeface="+mn-cs"/>
            </a:rPr>
            <a:t>Responsabilidad por la conducta de otras personas </a:t>
          </a:r>
          <a:endParaRPr lang="es-PE" sz="1500" b="1" kern="1200" dirty="0">
            <a:solidFill>
              <a:srgbClr val="333399"/>
            </a:solidFill>
            <a:latin typeface="+mn-lt"/>
            <a:ea typeface="+mn-ea"/>
            <a:cs typeface="+mn-cs"/>
          </a:endParaRPr>
        </a:p>
      </dsp:txBody>
      <dsp:txXfrm>
        <a:off x="0" y="2842962"/>
        <a:ext cx="1701062" cy="707850"/>
      </dsp:txXfrm>
    </dsp:sp>
    <dsp:sp modelId="{DE2E1425-0739-4EB6-BE49-9457784C58FF}">
      <dsp:nvSpPr>
        <dsp:cNvPr id="0" name=""/>
        <dsp:cNvSpPr/>
      </dsp:nvSpPr>
      <dsp:spPr>
        <a:xfrm>
          <a:off x="1701061" y="2798721"/>
          <a:ext cx="340212" cy="796331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E55BEF-3227-4488-98AC-5375423888D4}">
      <dsp:nvSpPr>
        <dsp:cNvPr id="0" name=""/>
        <dsp:cNvSpPr/>
      </dsp:nvSpPr>
      <dsp:spPr>
        <a:xfrm>
          <a:off x="2177359" y="2798721"/>
          <a:ext cx="4626888" cy="796331"/>
        </a:xfrm>
        <a:prstGeom prst="rect">
          <a:avLst/>
        </a:prstGeom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10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b="1" kern="1200" dirty="0" smtClean="0">
              <a:solidFill>
                <a:srgbClr val="333399"/>
              </a:solidFill>
              <a:latin typeface="+mn-lt"/>
              <a:ea typeface="+mn-ea"/>
              <a:cs typeface="+mn-cs"/>
            </a:rPr>
            <a:t>Quienes tienen el deber de vigilar a otras personas se hallan en la posición de garante respecto de los males que éstas puedan causar.</a:t>
          </a:r>
          <a:endParaRPr lang="es-PE" sz="1600" b="1" kern="1200" dirty="0">
            <a:solidFill>
              <a:srgbClr val="333399"/>
            </a:solidFill>
            <a:latin typeface="+mn-lt"/>
            <a:ea typeface="+mn-ea"/>
            <a:cs typeface="+mn-cs"/>
          </a:endParaRPr>
        </a:p>
      </dsp:txBody>
      <dsp:txXfrm>
        <a:off x="2177359" y="2798721"/>
        <a:ext cx="4626888" cy="7963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CircleProcess">
  <dgm:title val="Proceso de círculos"/>
  <dgm:desc val="Se usa para mostrar pasos secuenciales en un proceso. Se limita a once formas de Nivel 1 con un número ilimitado de formas de Nivel 2. Funciona mejor con poco texto. No aparece texto sin utilizar, pero queda disponible si cambia entre diseños."/>
  <dgm:catLst>
    <dgm:cat type="process" pri="8500"/>
    <dgm:cat type="officeonline" pri="85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11"/>
      <dgm:chPref val="11"/>
      <dgm:dir/>
      <dgm:resizeHandles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5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Parent2" refType="w" fact="0.6249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l" for="ch" forName="Parent1" refType="w" fact="0.1597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l" for="ch" forName="Accent2" refType="w" fact="0.5498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l" for="ch" forName="ParentBackground2" refType="w" fact="0.5648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l" for="ch" forName="Child2" refType="w" fact="0.5648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l" for="ch" forName="Accent1" refType="w" fact="-0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l" for="ch" forName="ParentBackground1" refType="w" fact="0.0997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l" for="ch" forName="Child1" refType="w" fact="0.0997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6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Parent3" refType="w" fact="0.744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l" for="ch" forName="Parent2" refType="w" fact="0.426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l" for="ch" forName="Parent1" refType="w" fact="0.109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l" for="ch" forName="Accent3" refType="w" fact="0.6928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l" for="ch" forName="ParentBackground3" refType="w" fact="0.703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l" for="ch" forName="Child3" refType="w" fact="0.703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l" for="ch" forName="Accent2" refType="w" fact="0.3122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l" for="ch" forName="ParentBackground2" refType="w" fact="0.385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l" for="ch" forName="Child2" refType="w" fact="0.385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l" for="ch" forName="Accent1" refType="w" fact="-0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l" for="ch" forName="ParentBackground1" refType="w" fact="0.068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l" for="ch" forName="Child1" refType="w" fact="0.068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7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Parent4" refType="w" fact="0.8057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l" for="ch" forName="Parent3" refType="w" fact="0.5647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l" for="ch" forName="Parent2" refType="w" fact="0.3237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l" for="ch" forName="Parent1" refType="w" fact="0.0827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l" for="ch" forName="Accent4" refType="w" fact="0.7668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l" for="ch" forName="ParentBackground4" refType="w" fact="0.7746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l" for="ch" forName="Child4" refType="w" fact="0.7746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l" for="ch" forName="Accent3" refType="w" fact="0.476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l" for="ch" forName="ParentBackground3" refType="w" fact="0.5336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l" for="ch" forName="Child3" refType="w" fact="0.5336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l" for="ch" forName="Accent2" refType="w" fact="0.236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l" for="ch" forName="ParentBackground2" refType="w" fact="0.2926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l" for="ch" forName="Child2" refType="w" fact="0.2926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l" for="ch" forName="Accent1" refType="w" fact="-0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l" for="ch" forName="ParentBackground1" refType="w" fact="0.0516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l" for="ch" forName="Child1" refType="w" fact="0.0516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8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Parent5" refType="w" fact="0.8434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l" for="ch" forName="Parent4" refType="w" fact="0.6492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l" for="ch" forName="Parent3" refType="w" fact="0.45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l" for="ch" forName="Parent2" refType="w" fact="0.2609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l" for="ch" forName="Parent1" refType="w" fact="0.0667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l" for="ch" forName="Accent5" refType="w" fact="0.8121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l" for="ch" forName="ParentBackground5" refType="w" fact="0.8183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l" for="ch" forName="Child5" refType="w" fact="0.8183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l" for="ch" forName="Accent4" refType="w" fact="0.5789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l" for="ch" forName="ParentBackground4" refType="w" fact="0.6242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l" for="ch" forName="Child4" refType="w" fact="0.6242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l" for="ch" forName="Accent3" refType="w" fact="0.3848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l" for="ch" forName="ParentBackground3" refType="w" fact="0.43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l" for="ch" forName="Child3" refType="w" fact="0.43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l" for="ch" forName="Accent2" refType="w" fact="0.1906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l" for="ch" forName="ParentBackground2" refType="w" fact="0.2358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l" for="ch" forName="Child2" refType="w" fact="0.2358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l" for="ch" forName="Accent1" refType="w" fact="-0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l" for="ch" forName="ParentBackground1" refType="w" fact="0.0416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l" for="ch" forName="Child1" refType="w" fact="0.0416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9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Parent6" refType="w" fact="0.8689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l" for="ch" forName="Parent5" refType="w" fact="0.7063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l" for="ch" forName="Parent4" refType="w" fact="0.5437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l" for="ch" forName="Parent3" refType="w" fact="0.381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l" for="ch" forName="Parent2" refType="w" fact="0.2184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l" for="ch" forName="Parent1" refType="w" fact="0.0558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l" for="ch" forName="Accent6" refType="w" fact="0.8426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l" for="ch" forName="ParentBackground6" refType="w" fact="0.8479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l" for="ch" forName="Child6" refType="w" fact="0.8479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l" for="ch" forName="Accent5" refType="w" fact="0.6474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l" for="ch" forName="ParentBackground5" refType="w" fact="0.6853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l" for="ch" forName="Child5" refType="w" fact="0.6853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l" for="ch" forName="Accent4" refType="w" fact="0.4848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l" for="ch" forName="ParentBackground4" refType="w" fact="0.5227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l" for="ch" forName="Child4" refType="w" fact="0.5227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l" for="ch" forName="Accent3" refType="w" fact="0.3222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l" for="ch" forName="ParentBackground3" refType="w" fact="0.3601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l" for="ch" forName="Child3" refType="w" fact="0.3601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l" for="ch" forName="Accent2" refType="w" fact="0.1596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l" for="ch" forName="ParentBackground2" refType="w" fact="0.197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l" for="ch" forName="Child2" refType="w" fact="0.197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l" for="ch" forName="Accent1" refType="w" fact="-0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l" for="ch" forName="ParentBackground1" refType="w" fact="0.0348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l" for="ch" forName="Child1" refType="w" fact="0.0348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10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Parent7" refType="w" fact="0.8872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l" for="ch" forName="Parent6" refType="w" fact="0.7473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l" for="ch" forName="Parent5" refType="w" fact="0.607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l" for="ch" forName="Parent4" refType="w" fact="0.4676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l" for="ch" forName="Parent3" refType="w" fact="0.3277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l" for="ch" forName="Parent2" refType="w" fact="0.1879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l" for="ch" forName="Parent1" refType="w" fact="0.048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l" for="ch" forName="Accent7" refType="w" fact="0.8646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l" for="ch" forName="ParentBackground7" refType="w" fact="0.8692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l" for="ch" forName="Child7" refType="w" fact="0.8692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l" for="ch" forName="Accent6" refType="w" fact="0.6967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l" for="ch" forName="ParentBackground6" refType="w" fact="0.7293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l" for="ch" forName="Child6" refType="w" fact="0.7293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l" for="ch" forName="Accent5" refType="w" fact="0.5569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l" for="ch" forName="ParentBackground5" refType="w" fact="0.5894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l" for="ch" forName="Child5" refType="w" fact="0.5894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l" for="ch" forName="Accent4" refType="w" fact="0.417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l" for="ch" forName="ParentBackground4" refType="w" fact="0.4496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l" for="ch" forName="Child4" refType="w" fact="0.4496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l" for="ch" forName="Accent3" refType="w" fact="0.2771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l" for="ch" forName="ParentBackground3" refType="w" fact="0.3097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l" for="ch" forName="Child3" refType="w" fact="0.3097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l" for="ch" forName="Accent2" refType="w" fact="0.1373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l" for="ch" forName="ParentBackground2" refType="w" fact="0.1698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l" for="ch" forName="Child2" refType="w" fact="0.1698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l" for="ch" forName="Accent1" refType="w" fact="-0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l" for="ch" forName="ParentBackground1" refType="w" fact="0.03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l" for="ch" forName="Child1" refType="w" fact="0.03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11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l" for="ch" forName="Parent8" refType="w" fact="0.901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l" for="ch" forName="Parent7" refType="w" fact="0.7783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l" for="ch" forName="Parent6" refType="w" fact="0.6556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l" for="ch" forName="Parent5" refType="w" fact="0.5329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l" for="ch" forName="Parent4" refType="w" fact="0.4102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l" for="ch" forName="Parent3" refType="w" fact="0.287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l" for="ch" forName="Parent2" refType="w" fact="0.1648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l" for="ch" forName="Parent1" refType="w" fact="0.0421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l" for="ch" forName="Accent8" refType="w" fact="0.8813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l" for="ch" forName="ParentBackground8" refType="w" fact="0.8852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l" for="ch" forName="Child8" refType="w" fact="0.8852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l" for="ch" forName="Accent7" refType="w" fact="0.7339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l" for="ch" forName="ParentBackground7" refType="w" fact="0.762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l" for="ch" forName="Child7" refType="w" fact="0.762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l" for="ch" forName="Accent6" refType="w" fact="0.6112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l" for="ch" forName="ParentBackground6" refType="w" fact="0.6398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l" for="ch" forName="Child6" refType="w" fact="0.6398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l" for="ch" forName="Accent5" refType="w" fact="0.488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l" for="ch" forName="ParentBackground5" refType="w" fact="0.5171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l" for="ch" forName="Child5" refType="w" fact="0.5171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l" for="ch" forName="Accent4" refType="w" fact="0.3658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l" for="ch" forName="ParentBackground4" refType="w" fact="0.3944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l" for="ch" forName="Child4" refType="w" fact="0.3944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l" for="ch" forName="Accent3" refType="w" fact="0.2431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l" for="ch" forName="ParentBackground3" refType="w" fact="0.2717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l" for="ch" forName="Child3" refType="w" fact="0.2717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l" for="ch" forName="Accent2" refType="w" fact="0.1204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l" for="ch" forName="ParentBackground2" refType="w" fact="0.149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l" for="ch" forName="Child2" refType="w" fact="0.149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l" for="ch" forName="Accent1" refType="w" fact="-0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l" for="ch" forName="ParentBackground1" refType="w" fact="0.0263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l" for="ch" forName="Child1" refType="w" fact="0.0263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12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l" for="ch" forName="Parent9" refType="w" fact="0.9119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l" for="ch" forName="Parent8" refType="w" fact="0.8026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l" for="ch" forName="Parent7" refType="w" fact="0.6933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l" for="ch" forName="Parent6" refType="w" fact="0.584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l" for="ch" forName="Parent5" refType="w" fact="0.4747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l" for="ch" forName="Parent4" refType="w" fact="0.3654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l" for="ch" forName="Parent3" refType="w" fact="0.2561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l" for="ch" forName="Parent2" refType="w" fact="0.1468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l" for="ch" forName="Parent1" refType="w" fact="0.037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l" for="ch" forName="Accent9" refType="w" fact="0.8942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l" for="ch" forName="ParentBackground9" refType="w" fact="0.8978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l" for="ch" forName="Child9" refType="w" fact="0.8978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l" for="ch" forName="Accent8" refType="w" fact="0.763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l" for="ch" forName="ParentBackground8" refType="w" fact="0.788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l" for="ch" forName="Child8" refType="w" fact="0.788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l" for="ch" forName="Accent7" refType="w" fact="0.6538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l" for="ch" forName="ParentBackground7" refType="w" fact="0.6792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l" for="ch" forName="Child7" refType="w" fact="0.6792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l" for="ch" forName="Accent6" refType="w" fact="0.544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l" for="ch" forName="ParentBackground6" refType="w" fact="0.5699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l" for="ch" forName="Child6" refType="w" fact="0.5699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l" for="ch" forName="Accent5" refType="w" fact="0.4352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l" for="ch" forName="ParentBackground5" refType="w" fact="0.4606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l" for="ch" forName="Child5" refType="w" fact="0.4606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l" for="ch" forName="Accent4" refType="w" fact="0.3259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l" for="ch" forName="ParentBackground4" refType="w" fact="0.3513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l" for="ch" forName="Child4" refType="w" fact="0.3513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l" for="ch" forName="Accent3" refType="w" fact="0.2166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l" for="ch" forName="ParentBackground3" refType="w" fact="0.242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l" for="ch" forName="Child3" refType="w" fact="0.242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l" for="ch" forName="Accent2" refType="w" fact="0.1073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l" for="ch" forName="ParentBackground2" refType="w" fact="0.1327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l" for="ch" forName="Child2" refType="w" fact="0.1327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l" for="ch" forName="Accent1" refType="w" fact="-0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l" for="ch" forName="ParentBackground1" refType="w" fact="0.0234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l" for="ch" forName="Child1" refType="w" fact="0.0234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13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l" for="ch" forName="Parent10" refType="w" fact="0.920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l" for="ch" forName="Parent9" refType="w" fact="0.822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l" for="ch" forName="Parent8" refType="w" fact="0.723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l" for="ch" forName="Parent7" refType="w" fact="0.62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l" for="ch" forName="Parent6" refType="w" fact="0.5264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l" for="ch" forName="Parent5" refType="w" fact="0.4279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l" for="ch" forName="Parent4" refType="w" fact="0.3294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l" for="ch" forName="Parent3" refType="w" fact="0.2309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l" for="ch" forName="Parent2" refType="w" fact="0.1324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l" for="ch" forName="Parent1" refType="w" fact="0.0338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l" for="ch" forName="Accent10" refType="w" fact="0.9047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l" for="ch" forName="ParentBackground10" refType="w" fact="0.9078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l" for="ch" forName="Child10" refType="w" fact="0.9078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l" for="ch" forName="Accent9" refType="w" fact="0.7864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l" for="ch" forName="ParentBackground9" refType="w" fact="0.8093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l" for="ch" forName="Child9" refType="w" fact="0.8093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l" for="ch" forName="Accent8" refType="w" fact="0.6879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l" for="ch" forName="ParentBackground8" refType="w" fact="0.7108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l" for="ch" forName="Child8" refType="w" fact="0.7108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l" for="ch" forName="Accent7" refType="w" fact="0.5893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l" for="ch" forName="ParentBackground7" refType="w" fact="0.6123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l" for="ch" forName="Child7" refType="w" fact="0.6123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l" for="ch" forName="Accent6" refType="w" fact="0.4908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l" for="ch" forName="ParentBackground6" refType="w" fact="0.5137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l" for="ch" forName="Child6" refType="w" fact="0.5137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l" for="ch" forName="Accent5" refType="w" fact="0.3923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l" for="ch" forName="ParentBackground5" refType="w" fact="0.4152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l" for="ch" forName="Child5" refType="w" fact="0.4152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l" for="ch" forName="Accent4" refType="w" fact="0.2938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l" for="ch" forName="ParentBackground4" refType="w" fact="0.3167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l" for="ch" forName="Child4" refType="w" fact="0.3167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l" for="ch" forName="Accent3" refType="w" fact="0.1952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l" for="ch" forName="ParentBackground3" refType="w" fact="0.2182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l" for="ch" forName="Child3" refType="w" fact="0.2182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l" for="ch" forName="Accent2" refType="w" fact="0.0967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l" for="ch" forName="ParentBackground2" refType="w" fact="0.1196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l" for="ch" forName="Child2" refType="w" fact="0.1196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l" for="ch" forName="Accent1" refType="w" fact="-0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l" for="ch" forName="ParentBackground1" refType="w" fact="0.0211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l" for="ch" forName="Child1" refType="w" fact="0.0211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14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l" for="ch" forName="Parent11" refType="w" fact="0.9277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l" for="ch" forName="Parent10" refType="w" fact="0.838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l" for="ch" forName="Parent9" refType="w" fact="0.7483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l" for="ch" forName="Parent8" refType="w" fact="0.6586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l" for="ch" forName="Parent7" refType="w" fact="0.5689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l" for="ch" forName="Parent6" refType="w" fact="0.4792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l" for="ch" forName="Parent5" refType="w" fact="0.389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l" for="ch" forName="Parent4" refType="w" fact="0.2999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l" for="ch" forName="Parent3" refType="w" fact="0.2102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l" for="ch" forName="Parent2" refType="w" fact="0.120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l" for="ch" forName="Parent1" refType="w" fact="0.0308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l" for="ch" forName="Accent11" refType="w" fact="0.9132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l" for="ch" forName="ParentBackground11" refType="w" fact="0.9161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l" for="ch" forName="Child11" refType="w" fact="0.9161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l" for="ch" forName="Accent10" refType="w" fact="0.805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l" for="ch" forName="ParentBackground10" refType="w" fact="0.8264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l" for="ch" forName="Child10" refType="w" fact="0.8264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l" for="ch" forName="Accent9" refType="w" fact="0.7158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l" for="ch" forName="ParentBackground9" refType="w" fact="0.7367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l" for="ch" forName="Child9" refType="w" fact="0.7367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l" for="ch" forName="Accent8" refType="w" fact="0.6261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l" for="ch" forName="ParentBackground8" refType="w" fact="0.647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l" for="ch" forName="Child8" refType="w" fact="0.647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l" for="ch" forName="Accent7" refType="w" fact="0.5364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l" for="ch" forName="ParentBackground7" refType="w" fact="0.5573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l" for="ch" forName="Child7" refType="w" fact="0.5573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l" for="ch" forName="Accent6" refType="w" fact="0.4467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l" for="ch" forName="ParentBackground6" refType="w" fact="0.4677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l" for="ch" forName="Child6" refType="w" fact="0.4677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l" for="ch" forName="Accent5" refType="w" fact="0.3571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l" for="ch" forName="ParentBackground5" refType="w" fact="0.378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l" for="ch" forName="Child5" refType="w" fact="0.378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l" for="ch" forName="Accent4" refType="w" fact="0.2674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l" for="ch" forName="ParentBackground4" refType="w" fact="0.2883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l" for="ch" forName="Child4" refType="w" fact="0.2883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l" for="ch" forName="Accent3" refType="w" fact="0.1777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l" for="ch" forName="ParentBackground3" refType="w" fact="0.1986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l" for="ch" forName="Child3" refType="w" fact="0.1986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l" for="ch" forName="Accent2" refType="w" fact="0.088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l" for="ch" forName="ParentBackground2" refType="w" fact="0.1089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l" for="ch" forName="Child2" refType="w" fact="0.1089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l" for="ch" forName="Accent1" refType="w" fact="-0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l" for="ch" forName="ParentBackground1" refType="w" fact="0.0192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l" for="ch" forName="Child1" refType="w" fact="0.0192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if>
      <dgm:else name="Name15">
        <dgm:choose name="Name16">
          <dgm:if name="Name17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18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r" for="ch" forName="Parent2" refType="w" fact="0.3751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r" for="ch" forName="Parent1" refType="w" fact="0.8403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r" for="ch" forName="Accent2" refType="w" fact="0.4502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r" for="ch" forName="ParentBackground2" refType="w" fact="0.4352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r" for="ch" forName="Child2" refType="w" fact="0.4352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r" for="ch" forName="Accent1" refType="w" fact="1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r" for="ch" forName="ParentBackground1" refType="w" fact="0.9003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r" for="ch" forName="Child1" refType="w" fact="0.9003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19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Parent3" refType="w" fact="0.256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r" for="ch" forName="Parent2" refType="w" fact="0.573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r" for="ch" forName="Parent1" refType="w" fact="0.891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r" for="ch" forName="Accent3" refType="w" fact="0.3072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r" for="ch" forName="ParentBackground3" refType="w" fact="0.297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r" for="ch" forName="Child3" refType="w" fact="0.297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r" for="ch" forName="Accent2" refType="w" fact="0.6878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r" for="ch" forName="ParentBackground2" refType="w" fact="0.614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r" for="ch" forName="Child2" refType="w" fact="0.614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r" for="ch" forName="Accent1" refType="w" fact="1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r" for="ch" forName="ParentBackground1" refType="w" fact="0.932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r" for="ch" forName="Child1" refType="w" fact="0.932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20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Parent4" refType="w" fact="0.1943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r" for="ch" forName="Parent3" refType="w" fact="0.4353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r" for="ch" forName="Parent2" refType="w" fact="0.6763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r" for="ch" forName="Parent1" refType="w" fact="0.9173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r" for="ch" forName="Accent4" refType="w" fact="0.2332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r" for="ch" forName="ParentBackground4" refType="w" fact="0.2254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r" for="ch" forName="Child4" refType="w" fact="0.2254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r" for="ch" forName="Accent3" refType="w" fact="0.523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r" for="ch" forName="ParentBackground3" refType="w" fact="0.4664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r" for="ch" forName="Child3" refType="w" fact="0.4664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r" for="ch" forName="Accent2" refType="w" fact="0.763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r" for="ch" forName="ParentBackground2" refType="w" fact="0.7074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r" for="ch" forName="Child2" refType="w" fact="0.7074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r" for="ch" forName="Accent1" refType="w" fact="1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r" for="ch" forName="ParentBackground1" refType="w" fact="0.9484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r" for="ch" forName="Child1" refType="w" fact="0.9484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21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Parent5" refType="w" fact="0.1566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r" for="ch" forName="Parent4" refType="w" fact="0.3508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r" for="ch" forName="Parent3" refType="w" fact="0.54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r" for="ch" forName="Parent2" refType="w" fact="0.7391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r" for="ch" forName="Parent1" refType="w" fact="0.9333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r" for="ch" forName="Accent5" refType="w" fact="0.1879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r" for="ch" forName="ParentBackground5" refType="w" fact="0.1817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r" for="ch" forName="Child5" refType="w" fact="0.1817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r" for="ch" forName="Accent4" refType="w" fact="0.4211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r" for="ch" forName="ParentBackground4" refType="w" fact="0.3758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r" for="ch" forName="Child4" refType="w" fact="0.3758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r" for="ch" forName="Accent3" refType="w" fact="0.6152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r" for="ch" forName="ParentBackground3" refType="w" fact="0.57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r" for="ch" forName="Child3" refType="w" fact="0.57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r" for="ch" forName="Accent2" refType="w" fact="0.8094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r" for="ch" forName="ParentBackground2" refType="w" fact="0.7642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r" for="ch" forName="Child2" refType="w" fact="0.7642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r" for="ch" forName="Accent1" refType="w" fact="1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r" for="ch" forName="ParentBackground1" refType="w" fact="0.9584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r" for="ch" forName="Child1" refType="w" fact="0.9584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22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r" for="ch" forName="Parent6" refType="w" fact="0.1311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r" for="ch" forName="Parent5" refType="w" fact="0.2937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r" for="ch" forName="Parent4" refType="w" fact="0.4563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r" for="ch" forName="Parent3" refType="w" fact="0.619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r" for="ch" forName="Parent2" refType="w" fact="0.7816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r" for="ch" forName="Parent1" refType="w" fact="0.9442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r" for="ch" forName="Accent6" refType="w" fact="0.1574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r" for="ch" forName="ParentBackground6" refType="w" fact="0.1521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r" for="ch" forName="Child6" refType="w" fact="0.1521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r" for="ch" forName="Accent5" refType="w" fact="0.3526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r" for="ch" forName="ParentBackground5" refType="w" fact="0.3147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r" for="ch" forName="Child5" refType="w" fact="0.3147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r" for="ch" forName="Accent4" refType="w" fact="0.5152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r" for="ch" forName="ParentBackground4" refType="w" fact="0.4773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r" for="ch" forName="Child4" refType="w" fact="0.4773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r" for="ch" forName="Accent3" refType="w" fact="0.6778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r" for="ch" forName="ParentBackground3" refType="w" fact="0.6399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r" for="ch" forName="Child3" refType="w" fact="0.6399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r" for="ch" forName="Accent2" refType="w" fact="0.8404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r" for="ch" forName="ParentBackground2" refType="w" fact="0.802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r" for="ch" forName="Child2" refType="w" fact="0.802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r" for="ch" forName="Accent1" refType="w" fact="1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r" for="ch" forName="ParentBackground1" refType="w" fact="0.9652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r" for="ch" forName="Child1" refType="w" fact="0.9652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23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r" for="ch" forName="Parent7" refType="w" fact="0.1128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r" for="ch" forName="Parent6" refType="w" fact="0.2527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r" for="ch" forName="Parent5" refType="w" fact="0.392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r" for="ch" forName="Parent4" refType="w" fact="0.5324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r" for="ch" forName="Parent3" refType="w" fact="0.6723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r" for="ch" forName="Parent2" refType="w" fact="0.8121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r" for="ch" forName="Parent1" refType="w" fact="0.952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r" for="ch" forName="Accent7" refType="w" fact="0.1354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r" for="ch" forName="ParentBackground7" refType="w" fact="0.1308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r" for="ch" forName="Child7" refType="w" fact="0.1308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r" for="ch" forName="Accent6" refType="w" fact="0.3033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r" for="ch" forName="ParentBackground6" refType="w" fact="0.2707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r" for="ch" forName="Child6" refType="w" fact="0.2707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r" for="ch" forName="Accent5" refType="w" fact="0.4431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r" for="ch" forName="ParentBackground5" refType="w" fact="0.4106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r" for="ch" forName="Child5" refType="w" fact="0.4106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r" for="ch" forName="Accent4" refType="w" fact="0.583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r" for="ch" forName="ParentBackground4" refType="w" fact="0.5504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r" for="ch" forName="Child4" refType="w" fact="0.5504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r" for="ch" forName="Accent3" refType="w" fact="0.7229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r" for="ch" forName="ParentBackground3" refType="w" fact="0.6903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r" for="ch" forName="Child3" refType="w" fact="0.6903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r" for="ch" forName="Accent2" refType="w" fact="0.8627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r" for="ch" forName="ParentBackground2" refType="w" fact="0.8302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r" for="ch" forName="Child2" refType="w" fact="0.8302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r" for="ch" forName="Accent1" refType="w" fact="1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r" for="ch" forName="ParentBackground1" refType="w" fact="0.97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r" for="ch" forName="Child1" refType="w" fact="0.97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24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r" for="ch" forName="Parent8" refType="w" fact="0.099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r" for="ch" forName="Parent7" refType="w" fact="0.2217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r" for="ch" forName="Parent6" refType="w" fact="0.3444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r" for="ch" forName="Parent5" refType="w" fact="0.4671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r" for="ch" forName="Parent4" refType="w" fact="0.5898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r" for="ch" forName="Parent3" refType="w" fact="0.712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r" for="ch" forName="Parent2" refType="w" fact="0.8352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r" for="ch" forName="Parent1" refType="w" fact="0.9579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r" for="ch" forName="Accent8" refType="w" fact="0.1187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r" for="ch" forName="ParentBackground8" refType="w" fact="0.1148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r" for="ch" forName="Child8" refType="w" fact="0.1148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r" for="ch" forName="Accent7" refType="w" fact="0.2661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r" for="ch" forName="ParentBackground7" refType="w" fact="0.237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r" for="ch" forName="Child7" refType="w" fact="0.237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r" for="ch" forName="Accent6" refType="w" fact="0.3888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r" for="ch" forName="ParentBackground6" refType="w" fact="0.3602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r" for="ch" forName="Child6" refType="w" fact="0.3602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r" for="ch" forName="Accent5" refType="w" fact="0.511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r" for="ch" forName="ParentBackground5" refType="w" fact="0.4829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r" for="ch" forName="Child5" refType="w" fact="0.4829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r" for="ch" forName="Accent4" refType="w" fact="0.6342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r" for="ch" forName="ParentBackground4" refType="w" fact="0.6056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r" for="ch" forName="Child4" refType="w" fact="0.6056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r" for="ch" forName="Accent3" refType="w" fact="0.7569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r" for="ch" forName="ParentBackground3" refType="w" fact="0.7283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r" for="ch" forName="Child3" refType="w" fact="0.7283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r" for="ch" forName="Accent2" refType="w" fact="0.8796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r" for="ch" forName="ParentBackground2" refType="w" fact="0.851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r" for="ch" forName="Child2" refType="w" fact="0.851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r" for="ch" forName="Accent1" refType="w" fact="1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r" for="ch" forName="ParentBackground1" refType="w" fact="0.9737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r" for="ch" forName="Child1" refType="w" fact="0.9737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25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r" for="ch" forName="Parent9" refType="w" fact="0.0881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r" for="ch" forName="Parent8" refType="w" fact="0.1974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r" for="ch" forName="Parent7" refType="w" fact="0.3067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r" for="ch" forName="Parent6" refType="w" fact="0.416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r" for="ch" forName="Parent5" refType="w" fact="0.5253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r" for="ch" forName="Parent4" refType="w" fact="0.6346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r" for="ch" forName="Parent3" refType="w" fact="0.7439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r" for="ch" forName="Parent2" refType="w" fact="0.8532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r" for="ch" forName="Parent1" refType="w" fact="0.962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r" for="ch" forName="Accent9" refType="w" fact="0.1058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r" for="ch" forName="ParentBackground9" refType="w" fact="0.1022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r" for="ch" forName="Child9" refType="w" fact="0.1022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r" for="ch" forName="Accent8" refType="w" fact="0.237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r" for="ch" forName="ParentBackground8" refType="w" fact="0.211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r" for="ch" forName="Child8" refType="w" fact="0.211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r" for="ch" forName="Accent7" refType="w" fact="0.3462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r" for="ch" forName="ParentBackground7" refType="w" fact="0.3208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r" for="ch" forName="Child7" refType="w" fact="0.3208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r" for="ch" forName="Accent6" refType="w" fact="0.455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r" for="ch" forName="ParentBackground6" refType="w" fact="0.4301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r" for="ch" forName="Child6" refType="w" fact="0.4301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r" for="ch" forName="Accent5" refType="w" fact="0.5648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r" for="ch" forName="ParentBackground5" refType="w" fact="0.5394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r" for="ch" forName="Child5" refType="w" fact="0.5394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r" for="ch" forName="Accent4" refType="w" fact="0.6741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r" for="ch" forName="ParentBackground4" refType="w" fact="0.6487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r" for="ch" forName="Child4" refType="w" fact="0.6487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r" for="ch" forName="Accent3" refType="w" fact="0.7834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r" for="ch" forName="ParentBackground3" refType="w" fact="0.758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r" for="ch" forName="Child3" refType="w" fact="0.758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r" for="ch" forName="Accent2" refType="w" fact="0.8927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r" for="ch" forName="ParentBackground2" refType="w" fact="0.8673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r" for="ch" forName="Child2" refType="w" fact="0.8673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r" for="ch" forName="Accent1" refType="w" fact="1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r" for="ch" forName="ParentBackground1" refType="w" fact="0.9765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r" for="ch" forName="Child1" refType="w" fact="0.9765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26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r" for="ch" forName="Parent10" refType="w" fact="0.079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r" for="ch" forName="Parent9" refType="w" fact="0.178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r" for="ch" forName="Parent8" refType="w" fact="0.276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r" for="ch" forName="Parent7" refType="w" fact="0.37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r" for="ch" forName="Parent6" refType="w" fact="0.4736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r" for="ch" forName="Parent5" refType="w" fact="0.5721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r" for="ch" forName="Parent4" refType="w" fact="0.6706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r" for="ch" forName="Parent3" refType="w" fact="0.7691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r" for="ch" forName="Parent2" refType="w" fact="0.8676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r" for="ch" forName="Parent1" refType="w" fact="0.9662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r" for="ch" forName="Accent10" refType="w" fact="0.0953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r" for="ch" forName="ParentBackground10" refType="w" fact="0.0922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r" for="ch" forName="Child10" refType="w" fact="0.0922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r" for="ch" forName="Accent9" refType="w" fact="0.2136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r" for="ch" forName="ParentBackground9" refType="w" fact="0.1907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r" for="ch" forName="Child9" refType="w" fact="0.1907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r" for="ch" forName="Accent8" refType="w" fact="0.3121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r" for="ch" forName="ParentBackground8" refType="w" fact="0.2892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r" for="ch" forName="Child8" refType="w" fact="0.2892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r" for="ch" forName="Accent7" refType="w" fact="0.4107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r" for="ch" forName="ParentBackground7" refType="w" fact="0.3877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r" for="ch" forName="Child7" refType="w" fact="0.3877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r" for="ch" forName="Accent6" refType="w" fact="0.5092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r" for="ch" forName="ParentBackground6" refType="w" fact="0.4863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r" for="ch" forName="Child6" refType="w" fact="0.4863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r" for="ch" forName="Accent5" refType="w" fact="0.6077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r" for="ch" forName="ParentBackground5" refType="w" fact="0.5848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r" for="ch" forName="Child5" refType="w" fact="0.5848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r" for="ch" forName="Accent4" refType="w" fact="0.7062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r" for="ch" forName="ParentBackground4" refType="w" fact="0.6833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r" for="ch" forName="Child4" refType="w" fact="0.6833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r" for="ch" forName="Accent3" refType="w" fact="0.8048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r" for="ch" forName="ParentBackground3" refType="w" fact="0.7818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r" for="ch" forName="Child3" refType="w" fact="0.7818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r" for="ch" forName="Accent2" refType="w" fact="0.9033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r" for="ch" forName="ParentBackground2" refType="w" fact="0.8804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r" for="ch" forName="Child2" refType="w" fact="0.8804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r" for="ch" forName="Accent1" refType="w" fact="1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r" for="ch" forName="ParentBackground1" refType="w" fact="0.9789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r" for="ch" forName="Child1" refType="w" fact="0.9789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27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r" for="ch" forName="Parent11" refType="w" fact="0.0723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r" for="ch" forName="Parent10" refType="w" fact="0.162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r" for="ch" forName="Parent9" refType="w" fact="0.2517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r" for="ch" forName="Parent8" refType="w" fact="0.3414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r" for="ch" forName="Parent7" refType="w" fact="0.4311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r" for="ch" forName="Parent6" refType="w" fact="0.5208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r" for="ch" forName="Parent5" refType="w" fact="0.610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r" for="ch" forName="Parent4" refType="w" fact="0.7001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r" for="ch" forName="Parent3" refType="w" fact="0.7898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r" for="ch" forName="Parent2" refType="w" fact="0.879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r" for="ch" forName="Parent1" refType="w" fact="0.9692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r" for="ch" forName="Accent11" refType="w" fact="0.0868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r" for="ch" forName="ParentBackground11" refType="w" fact="0.0839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r" for="ch" forName="Child11" refType="w" fact="0.0839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r" for="ch" forName="Accent10" refType="w" fact="0.194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r" for="ch" forName="ParentBackground10" refType="w" fact="0.1736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r" for="ch" forName="Child10" refType="w" fact="0.1736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r" for="ch" forName="Accent9" refType="w" fact="0.2842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r" for="ch" forName="ParentBackground9" refType="w" fact="0.2633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r" for="ch" forName="Child9" refType="w" fact="0.2633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r" for="ch" forName="Accent8" refType="w" fact="0.3739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r" for="ch" forName="ParentBackground8" refType="w" fact="0.353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r" for="ch" forName="Child8" refType="w" fact="0.353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r" for="ch" forName="Accent7" refType="w" fact="0.4636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r" for="ch" forName="ParentBackground7" refType="w" fact="0.4427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r" for="ch" forName="Child7" refType="w" fact="0.4427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r" for="ch" forName="Accent6" refType="w" fact="0.5533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r" for="ch" forName="ParentBackground6" refType="w" fact="0.5323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r" for="ch" forName="Child6" refType="w" fact="0.5323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r" for="ch" forName="Accent5" refType="w" fact="0.6429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r" for="ch" forName="ParentBackground5" refType="w" fact="0.622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r" for="ch" forName="Child5" refType="w" fact="0.622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r" for="ch" forName="Accent4" refType="w" fact="0.7326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r" for="ch" forName="ParentBackground4" refType="w" fact="0.7117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r" for="ch" forName="Child4" refType="w" fact="0.7117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r" for="ch" forName="Accent3" refType="w" fact="0.8223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r" for="ch" forName="ParentBackground3" refType="w" fact="0.8014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r" for="ch" forName="Child3" refType="w" fact="0.8014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r" for="ch" forName="Accent2" refType="w" fact="0.912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r" for="ch" forName="ParentBackground2" refType="w" fact="0.8911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r" for="ch" forName="Child2" refType="w" fact="0.8911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r" for="ch" forName="Accent1" refType="w" fact="1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r" for="ch" forName="ParentBackground1" refType="w" fact="0.9808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r" for="ch" forName="Child1" refType="w" fact="0.9808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8">
            <dgm:if name="Name29" axis="followSib" ptType="node" func="cnt" op="equ" val="0">
              <dgm:shape xmlns:r="http://schemas.openxmlformats.org/officeDocument/2006/relationships" type="ellipse" r:blip="">
                <dgm:adjLst/>
              </dgm:shape>
            </dgm:if>
            <dgm:else name="Name30">
              <dgm:choose name="Name31">
                <dgm:if name="Name32" axis="precedSib" ptType="node" func="cnt" op="equ" val="10">
                  <dgm:shape xmlns:r="http://schemas.openxmlformats.org/officeDocument/2006/relationships" type="ellipse" r:blip="">
                    <dgm:adjLst/>
                  </dgm:shape>
                </dgm:if>
                <dgm:else name="Name33">
                  <dgm:choose name="Name34">
                    <dgm:if name="Name35" func="var" arg="dir" op="equ" val="norm">
                      <dgm:shape xmlns:r="http://schemas.openxmlformats.org/officeDocument/2006/relationships" rot="45" type="teardrop" r:blip="">
                        <dgm:adjLst>
                          <dgm:adj idx="1" val="1"/>
                        </dgm:adjLst>
                      </dgm:shape>
                    </dgm:if>
                    <dgm:else name="Name36">
                      <dgm:shape xmlns:r="http://schemas.openxmlformats.org/officeDocument/2006/relationships" rot="225" type="teardrop" r:blip="">
                        <dgm:adjLst>
                          <dgm:adj idx="1" val="1"/>
                        </dgm:adjLst>
                      </dgm:shape>
                    </dgm:else>
                  </dgm:choose>
                </dgm:else>
              </dgm:choose>
            </dgm:else>
          </dgm:choose>
          <dgm:presOf/>
        </dgm:layoutNode>
      </dgm:forEach>
      <dgm:forEach name="parentBackgroundRepeat" axis="self">
        <dgm:layoutNode name="ParentBackground" styleLbl="fgAcc1">
          <dgm:alg type="sp"/>
          <dgm:shape xmlns:r="http://schemas.openxmlformats.org/officeDocument/2006/relationships" type="ellipse" r:blip="">
            <dgm:adjLst/>
          </dgm:shape>
          <dgm:presOf axis="self" ptType="node"/>
        </dgm:layoutNode>
      </dgm:forEach>
    </dgm:forEach>
    <dgm:forEach name="Name37" axis="ch" ptType="node" st="11" cnt="1"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38" ref="accentRepeat"/>
      </dgm:layoutNode>
      <dgm:layoutNode name="ParentBackground11">
        <dgm:alg type="sp"/>
        <dgm:shape xmlns:r="http://schemas.openxmlformats.org/officeDocument/2006/relationships" r:blip="">
          <dgm:adjLst/>
        </dgm:shape>
        <dgm:presOf/>
        <dgm:forEach name="Name39" ref="parentBackgroundRepeat"/>
      </dgm:layoutNode>
      <dgm:choose name="Name40">
        <dgm:if name="Name41" axis="ch" ptType="node" func="cnt" op="gte" val="1">
          <dgm:layoutNode name="Child1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2"/>
      </dgm:choose>
      <dgm:layoutNode name="Parent1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3" axis="ch" ptType="node" st="10" cnt="1"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44" ref="accentRepeat"/>
      </dgm:layoutNode>
      <dgm:layoutNode name="ParentBackground10">
        <dgm:alg type="sp"/>
        <dgm:shape xmlns:r="http://schemas.openxmlformats.org/officeDocument/2006/relationships" r:blip="">
          <dgm:adjLst/>
        </dgm:shape>
        <dgm:presOf/>
        <dgm:forEach name="Name45" ref="parentBackgroundRepeat"/>
      </dgm:layoutNode>
      <dgm:choose name="Name46">
        <dgm:if name="Name47" axis="ch" ptType="node" func="cnt" op="gte" val="1">
          <dgm:layoutNode name="Child10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8"/>
      </dgm:choose>
      <dgm:layoutNode name="Parent10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9" axis="ch" ptType="node" st="9" cnt="1"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50" ref="accentRepeat"/>
      </dgm:layoutNode>
      <dgm:layoutNode name="ParentBackground9">
        <dgm:alg type="sp"/>
        <dgm:shape xmlns:r="http://schemas.openxmlformats.org/officeDocument/2006/relationships" r:blip="">
          <dgm:adjLst/>
        </dgm:shape>
        <dgm:presOf/>
        <dgm:forEach name="Name51" ref="parentBackgroundRepeat"/>
      </dgm:layoutNode>
      <dgm:choose name="Name52">
        <dgm:if name="Name53" axis="ch" ptType="node" func="cnt" op="gte" val="1">
          <dgm:layoutNode name="Child9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4"/>
      </dgm:choose>
      <dgm:layoutNode name="Parent9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55" axis="ch" ptType="node" st="8" cnt="1"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56" ref="accentRepeat"/>
      </dgm:layoutNode>
      <dgm:layoutNode name="ParentBackground8">
        <dgm:alg type="sp"/>
        <dgm:shape xmlns:r="http://schemas.openxmlformats.org/officeDocument/2006/relationships" r:blip="">
          <dgm:adjLst/>
        </dgm:shape>
        <dgm:presOf/>
        <dgm:forEach name="Name57" ref="parentBackgroundRepeat"/>
      </dgm:layoutNode>
      <dgm:choose name="Name58">
        <dgm:if name="Name59" axis="ch" ptType="node" func="cnt" op="gte" val="1">
          <dgm:layoutNode name="Child8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0"/>
      </dgm:choose>
      <dgm:layoutNode name="Parent8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1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62" ref="accentRepeat"/>
      </dgm:layoutNode>
      <dgm:layoutNode name="ParentBackground7">
        <dgm:alg type="sp"/>
        <dgm:shape xmlns:r="http://schemas.openxmlformats.org/officeDocument/2006/relationships" r:blip="">
          <dgm:adjLst/>
        </dgm:shape>
        <dgm:presOf/>
        <dgm:forEach name="Name63" ref="parentBackgroundRepeat"/>
      </dgm:layoutNode>
      <dgm:choose name="Name64">
        <dgm:if name="Name65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6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7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68" ref="accentRepeat"/>
      </dgm:layoutNode>
      <dgm:layoutNode name="ParentBackground6">
        <dgm:alg type="sp"/>
        <dgm:shape xmlns:r="http://schemas.openxmlformats.org/officeDocument/2006/relationships" r:blip="">
          <dgm:adjLst/>
        </dgm:shape>
        <dgm:presOf/>
        <dgm:forEach name="Name69" ref="parentBackgroundRepeat"/>
      </dgm:layoutNode>
      <dgm:choose name="Name70">
        <dgm:if name="Name71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3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74" ref="accentRepeat"/>
      </dgm:layoutNode>
      <dgm:layoutNode name="ParentBackground5">
        <dgm:alg type="sp"/>
        <dgm:shape xmlns:r="http://schemas.openxmlformats.org/officeDocument/2006/relationships" r:blip="">
          <dgm:adjLst/>
        </dgm:shape>
        <dgm:presOf/>
        <dgm:forEach name="Name75" ref="parentBackgroundRepeat"/>
      </dgm:layoutNode>
      <dgm:choose name="Name76">
        <dgm:if name="Name77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8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9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80" ref="accentRepeat"/>
      </dgm:layoutNode>
      <dgm:layoutNode name="ParentBackground4">
        <dgm:alg type="sp"/>
        <dgm:shape xmlns:r="http://schemas.openxmlformats.org/officeDocument/2006/relationships" r:blip="">
          <dgm:adjLst/>
        </dgm:shape>
        <dgm:presOf/>
        <dgm:forEach name="Name81" ref="parentBackgroundRepeat"/>
      </dgm:layoutNode>
      <dgm:choose name="Name82">
        <dgm:if name="Name8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layoutNode name="ParentBackground3">
        <dgm:alg type="sp"/>
        <dgm:shape xmlns:r="http://schemas.openxmlformats.org/officeDocument/2006/relationships" r:blip="">
          <dgm:adjLst/>
        </dgm:shape>
        <dgm:presOf/>
        <dgm:forEach name="Name87" ref="parentBackgroundRepeat"/>
      </dgm:layoutNode>
      <dgm:choose name="Name88">
        <dgm:if name="Name89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0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1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92" ref="accentRepeat"/>
      </dgm:layoutNode>
      <dgm:layoutNode name="ParentBackground2" styleLbl="fgAcc1">
        <dgm:alg type="sp"/>
        <dgm:shape xmlns:r="http://schemas.openxmlformats.org/officeDocument/2006/relationships" r:blip="">
          <dgm:adjLst/>
        </dgm:shape>
        <dgm:presOf/>
        <dgm:forEach name="Name93" ref="parentBackgroundRepeat"/>
      </dgm:layoutNode>
      <dgm:choose name="Name94">
        <dgm:if name="Name95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6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7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98" ref="accentRepeat"/>
      </dgm:layoutNode>
      <dgm:layoutNode name="ParentBackground1">
        <dgm:alg type="sp"/>
        <dgm:shape xmlns:r="http://schemas.openxmlformats.org/officeDocument/2006/relationships" r:blip="">
          <dgm:adjLst/>
        </dgm:shape>
        <dgm:presOf/>
        <dgm:forEach name="Name99" ref="parentBackgroundRepeat"/>
      </dgm:layoutNode>
      <dgm:choose name="Name100">
        <dgm:if name="Name101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102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diagrams.loki3.com/BracketList+Icon">
  <dgm:title val="Lista de llaves verticales"/>
  <dgm:desc val="Se usa para mostrar bloques de información agrupados. Funciona bien con gran cantidad de texto de nivel 2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diagrams.loki3.com/BracketList+Icon">
  <dgm:title val="Lista de llaves verticales"/>
  <dgm:desc val="Se usa para mostrar bloques de información agrupados. Funciona bien con gran cantidad de texto de nivel 2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diagrams.loki3.com/BracketList+Icon">
  <dgm:title val="Lista de llaves verticales"/>
  <dgm:desc val="Se usa para mostrar bloques de información agrupados. Funciona bien con gran cantidad de texto de nivel 2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EF6909-6D1A-4A68-94E2-CA43002B1C1C}" type="datetimeFigureOut">
              <a:rPr lang="es-PE" smtClean="0"/>
              <a:pPr/>
              <a:t>18/01/2021</a:t>
            </a:fld>
            <a:endParaRPr lang="es-PE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PE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B0C1B0-E91E-4F63-8AC3-F6CE35BEDC67}" type="slidenum">
              <a:rPr lang="es-PE" smtClean="0"/>
              <a:pPr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741388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s-ES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52663D2-F3E8-44BF-94A2-C3FAED50863F}" type="slidenum">
              <a:rPr lang="es-PE" smtClean="0"/>
              <a:pPr>
                <a:defRPr/>
              </a:pPr>
              <a:t>1</a:t>
            </a:fld>
            <a:endParaRPr lang="es-P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ROLI large 7 x 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0975" y="174625"/>
            <a:ext cx="2016125" cy="1093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5 CuadroTexto"/>
          <p:cNvSpPr txBox="1">
            <a:spLocks noChangeArrowheads="1"/>
          </p:cNvSpPr>
          <p:nvPr userDrawn="1"/>
        </p:nvSpPr>
        <p:spPr bwMode="auto">
          <a:xfrm>
            <a:off x="3708400" y="550863"/>
            <a:ext cx="504031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s-PE" b="1" dirty="0" smtClean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Colegio de Abogados de los Estados Unidos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s-PE" b="1" dirty="0" smtClean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Iniciativa para el Estado de Derecho</a:t>
            </a:r>
          </a:p>
        </p:txBody>
      </p:sp>
      <p:sp>
        <p:nvSpPr>
          <p:cNvPr id="7" name="6 CuadroTexto"/>
          <p:cNvSpPr txBox="1"/>
          <p:nvPr userDrawn="1"/>
        </p:nvSpPr>
        <p:spPr>
          <a:xfrm>
            <a:off x="2051720" y="1403350"/>
            <a:ext cx="576064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s-PE" b="1" cap="small" dirty="0">
                <a:solidFill>
                  <a:prstClr val="black"/>
                </a:solidFill>
                <a:latin typeface="Sylfaen" pitchFamily="18" charset="0"/>
                <a:cs typeface="Times New Roman" pitchFamily="18" charset="0"/>
              </a:rPr>
              <a:t>Programa de Apoyo a la Justicia Penal en el Perú</a:t>
            </a:r>
          </a:p>
        </p:txBody>
      </p:sp>
      <p:sp>
        <p:nvSpPr>
          <p:cNvPr id="8" name="7 Rectángulo"/>
          <p:cNvSpPr/>
          <p:nvPr userDrawn="1"/>
        </p:nvSpPr>
        <p:spPr>
          <a:xfrm>
            <a:off x="2411413" y="6062663"/>
            <a:ext cx="5256212" cy="24606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s-MX" sz="1000" dirty="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Autorización para su reproducción y distribución podría otorgarse previa solicitud escrita</a:t>
            </a:r>
            <a:endParaRPr lang="es-PE" sz="1000" dirty="0">
              <a:solidFill>
                <a:srgbClr val="333399"/>
              </a:solidFill>
            </a:endParaRPr>
          </a:p>
        </p:txBody>
      </p:sp>
      <p:sp>
        <p:nvSpPr>
          <p:cNvPr id="9" name="8 Rectángulo"/>
          <p:cNvSpPr/>
          <p:nvPr userDrawn="1"/>
        </p:nvSpPr>
        <p:spPr>
          <a:xfrm>
            <a:off x="3883025" y="5876925"/>
            <a:ext cx="2344738" cy="2460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s-MX" sz="1000" b="1" dirty="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® Todos los derechos reservados.</a:t>
            </a:r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333872" y="2130425"/>
            <a:ext cx="7342584" cy="1470025"/>
          </a:xfr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PE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771600" y="3886200"/>
            <a:ext cx="6400800" cy="1126976"/>
          </a:xfrm>
        </p:spPr>
        <p:txBody>
          <a:bodyPr/>
          <a:lstStyle>
            <a:lvl1pPr marL="0" indent="0" algn="ctr">
              <a:buNone/>
              <a:defRPr>
                <a:solidFill>
                  <a:srgbClr val="C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dirty="0" smtClean="0"/>
              <a:t>Haga clic para modificar el estilo de subtítulo del patrón</a:t>
            </a:r>
            <a:endParaRPr lang="es-PE" dirty="0"/>
          </a:p>
        </p:txBody>
      </p:sp>
      <p:sp>
        <p:nvSpPr>
          <p:cNvPr id="15" name="14 Marcador de texto"/>
          <p:cNvSpPr>
            <a:spLocks noGrp="1"/>
          </p:cNvSpPr>
          <p:nvPr>
            <p:ph type="body" sz="quarter" idx="13"/>
          </p:nvPr>
        </p:nvSpPr>
        <p:spPr>
          <a:xfrm>
            <a:off x="1763688" y="5157192"/>
            <a:ext cx="6408712" cy="545867"/>
          </a:xfrm>
        </p:spPr>
        <p:txBody>
          <a:bodyPr>
            <a:no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0" name="3 Marcador de fecha"/>
          <p:cNvSpPr>
            <a:spLocks noGrp="1"/>
          </p:cNvSpPr>
          <p:nvPr>
            <p:ph type="dt" sz="half" idx="14"/>
          </p:nvPr>
        </p:nvSpPr>
        <p:spPr>
          <a:xfrm>
            <a:off x="1187450" y="6381750"/>
            <a:ext cx="1846263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Calibri"/>
              </a:defRPr>
            </a:lvl1pPr>
          </a:lstStyle>
          <a:p>
            <a:pPr>
              <a:defRPr/>
            </a:pPr>
            <a:fld id="{2CE36757-29AB-4EC3-8C4C-6961585A2F24}" type="datetimeFigureOut">
              <a:rPr lang="es-PE"/>
              <a:pPr>
                <a:defRPr/>
              </a:pPr>
              <a:t>18/01/2021</a:t>
            </a:fld>
            <a:endParaRPr lang="es-PE" dirty="0"/>
          </a:p>
        </p:txBody>
      </p:sp>
      <p:sp>
        <p:nvSpPr>
          <p:cNvPr id="11" name="5 Marcador de número de diapositiva"/>
          <p:cNvSpPr>
            <a:spLocks noGrp="1"/>
          </p:cNvSpPr>
          <p:nvPr>
            <p:ph type="sldNum" sz="quarter" idx="1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Calibri"/>
              </a:defRPr>
            </a:lvl1pPr>
          </a:lstStyle>
          <a:p>
            <a:pPr>
              <a:defRPr/>
            </a:pPr>
            <a:fld id="{400D41A5-AE48-4281-8EC0-606F5A8D4706}" type="slidenum">
              <a:rPr lang="es-PE"/>
              <a:pPr>
                <a:defRPr/>
              </a:pPr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55808091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PE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1116013" y="6356350"/>
            <a:ext cx="1474787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Calibri"/>
              </a:defRPr>
            </a:lvl1pPr>
          </a:lstStyle>
          <a:p>
            <a:pPr>
              <a:defRPr/>
            </a:pPr>
            <a:fld id="{C9C77114-9EFF-484D-A2F6-50E980DB87A9}" type="datetimeFigureOut">
              <a:rPr lang="es-PE"/>
              <a:pPr>
                <a:defRPr/>
              </a:pPr>
              <a:t>18/01/2021</a:t>
            </a:fld>
            <a:endParaRPr lang="es-PE" dirty="0"/>
          </a:p>
        </p:txBody>
      </p:sp>
      <p:sp>
        <p:nvSpPr>
          <p:cNvPr id="6" name="6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Calibri"/>
              </a:defRPr>
            </a:lvl1pPr>
          </a:lstStyle>
          <a:p>
            <a:pPr>
              <a:defRPr/>
            </a:pPr>
            <a:fld id="{9C343C11-475C-42CE-89E2-784B70E62A77}" type="slidenum">
              <a:rPr lang="es-PE"/>
              <a:pPr>
                <a:defRPr/>
              </a:pPr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826315258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1116013" y="6356350"/>
            <a:ext cx="1474787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Calibri"/>
              </a:defRPr>
            </a:lvl1pPr>
          </a:lstStyle>
          <a:p>
            <a:pPr>
              <a:defRPr/>
            </a:pPr>
            <a:fld id="{7F27EDEE-92B1-44D8-99D3-75D709AAE456}" type="datetimeFigureOut">
              <a:rPr lang="es-PE"/>
              <a:pPr>
                <a:defRPr/>
              </a:pPr>
              <a:t>18/01/2021</a:t>
            </a:fld>
            <a:endParaRPr lang="es-PE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Calibri"/>
              </a:defRPr>
            </a:lvl1pPr>
          </a:lstStyle>
          <a:p>
            <a:pPr>
              <a:defRPr/>
            </a:pPr>
            <a:fld id="{FBB11DA1-A7C4-4C3F-998D-211C4D1B5B17}" type="slidenum">
              <a:rPr lang="es-PE"/>
              <a:pPr>
                <a:defRPr/>
              </a:pPr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889812480"/>
      </p:ext>
    </p:extLst>
  </p:cSld>
  <p:clrMapOvr>
    <a:masterClrMapping/>
  </p:clrMapOvr>
  <p:transition spd="slow">
    <p:wip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>
          <a:xfrm>
            <a:off x="1116013" y="6356350"/>
            <a:ext cx="1474787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Calibri"/>
              </a:defRPr>
            </a:lvl1pPr>
          </a:lstStyle>
          <a:p>
            <a:pPr>
              <a:defRPr/>
            </a:pPr>
            <a:fld id="{242331C7-7414-426B-B807-A289D489320A}" type="datetimeFigureOut">
              <a:rPr lang="es-PE"/>
              <a:pPr>
                <a:defRPr/>
              </a:pPr>
              <a:t>18/01/2021</a:t>
            </a:fld>
            <a:endParaRPr lang="es-PE" dirty="0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Calibri"/>
              </a:defRPr>
            </a:lvl1pPr>
          </a:lstStyle>
          <a:p>
            <a:pPr>
              <a:defRPr/>
            </a:pPr>
            <a:fld id="{C866212F-2803-4B16-B0DF-4210EF579277}" type="slidenum">
              <a:rPr lang="es-PE"/>
              <a:pPr>
                <a:defRPr/>
              </a:pPr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072999662"/>
      </p:ext>
    </p:extLst>
  </p:cSld>
  <p:clrMapOvr>
    <a:masterClrMapping/>
  </p:clrMapOvr>
  <p:transition spd="slow">
    <p:wip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531225" y="5648325"/>
            <a:ext cx="549275" cy="396875"/>
          </a:xfrm>
          <a:prstGeom prst="bracketPair">
            <a:avLst>
              <a:gd name="adj" fmla="val 17949"/>
            </a:avLst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CF1DDD-67D8-434F-841E-A28DBD8F43E5}" type="slidenum">
              <a:rPr lang="es-PE"/>
              <a:pPr>
                <a:defRPr/>
              </a:pPr>
              <a:t>‹Nº›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7587456" y="4048919"/>
            <a:ext cx="2366963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PE"/>
              <a:t>Dra. Romy Chang Kcomt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>
          <a:xfrm rot="16200000">
            <a:off x="7551738" y="1646237"/>
            <a:ext cx="2438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81F529-E15F-401D-80AF-7B22A77797BE}" type="datetime1">
              <a:rPr lang="es-PE"/>
              <a:pPr>
                <a:defRPr/>
              </a:pPr>
              <a:t>18/01/2021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801514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704856" cy="1143000"/>
          </a:xfr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PE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115616" y="1744216"/>
            <a:ext cx="7704856" cy="4493096"/>
          </a:xfrm>
        </p:spPr>
        <p:txBody>
          <a:bodyPr/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PE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1116013" y="6356350"/>
            <a:ext cx="19431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Calibri"/>
              </a:defRPr>
            </a:lvl1pPr>
          </a:lstStyle>
          <a:p>
            <a:pPr>
              <a:defRPr/>
            </a:pPr>
            <a:fld id="{8DC40644-B3CB-44BC-AB4F-CBAE42350C28}" type="datetimeFigureOut">
              <a:rPr lang="es-PE"/>
              <a:pPr>
                <a:defRPr/>
              </a:pPr>
              <a:t>18/01/2021</a:t>
            </a:fld>
            <a:endParaRPr lang="es-PE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Calibri"/>
              </a:defRPr>
            </a:lvl1pPr>
          </a:lstStyle>
          <a:p>
            <a:pPr>
              <a:defRPr/>
            </a:pPr>
            <a:fld id="{9B719474-C961-4232-98FB-B018876CECC8}" type="slidenum">
              <a:rPr lang="es-PE"/>
              <a:pPr>
                <a:defRPr/>
              </a:pPr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630622096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4" name="3 Marcador de texto"/>
          <p:cNvSpPr>
            <a:spLocks noGrp="1"/>
          </p:cNvSpPr>
          <p:nvPr>
            <p:ph type="body" sz="quarter" idx="10"/>
          </p:nvPr>
        </p:nvSpPr>
        <p:spPr>
          <a:xfrm>
            <a:off x="2915816" y="2132856"/>
            <a:ext cx="4176464" cy="374493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838772853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75656" y="2708920"/>
            <a:ext cx="7293496" cy="1224136"/>
          </a:xfr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092736458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87624" y="4406900"/>
            <a:ext cx="7307088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187624" y="2906713"/>
            <a:ext cx="7307088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1187450" y="6356350"/>
            <a:ext cx="140335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Calibri"/>
              </a:defRPr>
            </a:lvl1pPr>
          </a:lstStyle>
          <a:p>
            <a:pPr>
              <a:defRPr/>
            </a:pPr>
            <a:fld id="{78E2BF20-2E81-4DE4-A67D-4CFEF6A6CD8A}" type="datetimeFigureOut">
              <a:rPr lang="es-PE"/>
              <a:pPr>
                <a:defRPr/>
              </a:pPr>
              <a:t>18/01/2021</a:t>
            </a:fld>
            <a:endParaRPr lang="es-PE" dirty="0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Calibri"/>
              </a:defRPr>
            </a:lvl1pPr>
          </a:lstStyle>
          <a:p>
            <a:pPr>
              <a:defRPr/>
            </a:pPr>
            <a:fld id="{CBACE966-605C-4149-952C-4FF6DF075D25}" type="slidenum">
              <a:rPr lang="es-PE"/>
              <a:pPr>
                <a:defRPr/>
              </a:pPr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298236441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15616" y="332656"/>
            <a:ext cx="7776864" cy="1224136"/>
          </a:xfr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PE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115616" y="1600200"/>
            <a:ext cx="3744416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PE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32040" y="1600200"/>
            <a:ext cx="396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PE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1116013" y="6356350"/>
            <a:ext cx="1474787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Calibri"/>
              </a:defRPr>
            </a:lvl1pPr>
          </a:lstStyle>
          <a:p>
            <a:pPr>
              <a:defRPr/>
            </a:pPr>
            <a:fld id="{20023230-E6C2-4106-96D3-DFE3E1E2138F}" type="datetimeFigureOut">
              <a:rPr lang="es-PE"/>
              <a:pPr>
                <a:defRPr/>
              </a:pPr>
              <a:t>18/01/2021</a:t>
            </a:fld>
            <a:endParaRPr lang="es-PE" dirty="0"/>
          </a:p>
        </p:txBody>
      </p:sp>
      <p:sp>
        <p:nvSpPr>
          <p:cNvPr id="6" name="6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Calibri"/>
              </a:defRPr>
            </a:lvl1pPr>
          </a:lstStyle>
          <a:p>
            <a:pPr>
              <a:defRPr/>
            </a:pPr>
            <a:fld id="{987D9D56-70ED-4C13-8220-834123378292}" type="slidenum">
              <a:rPr lang="es-PE"/>
              <a:pPr>
                <a:defRPr/>
              </a:pPr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798291704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1116013" y="6356350"/>
            <a:ext cx="1474787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Calibri"/>
              </a:defRPr>
            </a:lvl1pPr>
          </a:lstStyle>
          <a:p>
            <a:pPr>
              <a:defRPr/>
            </a:pPr>
            <a:fld id="{C86E59E8-0E28-422A-9D10-19D4F6119C65}" type="datetimeFigureOut">
              <a:rPr lang="es-PE"/>
              <a:pPr>
                <a:defRPr/>
              </a:pPr>
              <a:t>18/01/2021</a:t>
            </a:fld>
            <a:endParaRPr lang="es-PE" dirty="0"/>
          </a:p>
        </p:txBody>
      </p:sp>
      <p:sp>
        <p:nvSpPr>
          <p:cNvPr id="4" name="4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Calibri"/>
              </a:defRPr>
            </a:lvl1pPr>
          </a:lstStyle>
          <a:p>
            <a:pPr>
              <a:defRPr/>
            </a:pPr>
            <a:fld id="{F9C94224-F54E-45EE-874D-56A4FAC9352E}" type="slidenum">
              <a:rPr lang="es-PE"/>
              <a:pPr>
                <a:defRPr/>
              </a:pPr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841626967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1116013" y="6356350"/>
            <a:ext cx="1474787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Calibri"/>
              </a:defRPr>
            </a:lvl1pPr>
          </a:lstStyle>
          <a:p>
            <a:pPr>
              <a:defRPr/>
            </a:pPr>
            <a:fld id="{4A60DC49-0E9A-4E9B-9372-E84C7DEF003E}" type="datetimeFigureOut">
              <a:rPr lang="es-PE"/>
              <a:pPr>
                <a:defRPr/>
              </a:pPr>
              <a:t>18/01/2021</a:t>
            </a:fld>
            <a:endParaRPr lang="es-PE" dirty="0"/>
          </a:p>
        </p:txBody>
      </p:sp>
      <p:sp>
        <p:nvSpPr>
          <p:cNvPr id="3" name="3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Calibri"/>
              </a:defRPr>
            </a:lvl1pPr>
          </a:lstStyle>
          <a:p>
            <a:pPr>
              <a:defRPr/>
            </a:pPr>
            <a:fld id="{C0D2DD79-E904-41D1-BC53-B54C1B8CA67B}" type="slidenum">
              <a:rPr lang="es-PE"/>
              <a:pPr>
                <a:defRPr/>
              </a:pPr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341496211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15616" y="273050"/>
            <a:ext cx="309634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3968" y="273050"/>
            <a:ext cx="4536504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15616" y="1435100"/>
            <a:ext cx="309634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1116013" y="6356350"/>
            <a:ext cx="1474787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Calibri"/>
              </a:defRPr>
            </a:lvl1pPr>
          </a:lstStyle>
          <a:p>
            <a:pPr>
              <a:defRPr/>
            </a:pPr>
            <a:fld id="{FD1293F3-7806-4451-9C0D-B87FB9E242CA}" type="datetimeFigureOut">
              <a:rPr lang="es-PE"/>
              <a:pPr>
                <a:defRPr/>
              </a:pPr>
              <a:t>18/01/2021</a:t>
            </a:fld>
            <a:endParaRPr lang="es-PE" dirty="0"/>
          </a:p>
        </p:txBody>
      </p:sp>
      <p:sp>
        <p:nvSpPr>
          <p:cNvPr id="6" name="6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Calibri"/>
              </a:defRPr>
            </a:lvl1pPr>
          </a:lstStyle>
          <a:p>
            <a:pPr>
              <a:defRPr/>
            </a:pPr>
            <a:fld id="{23CD4D03-58FE-417C-B4EA-E95C1E0941ED}" type="slidenum">
              <a:rPr lang="es-PE"/>
              <a:pPr>
                <a:defRPr/>
              </a:pPr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5681148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w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1403350" y="620713"/>
            <a:ext cx="7294563" cy="1223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s-PE" smtClean="0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1403350" y="2032000"/>
            <a:ext cx="7283450" cy="420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 smtClean="0"/>
          </a:p>
        </p:txBody>
      </p:sp>
      <p:sp>
        <p:nvSpPr>
          <p:cNvPr id="15" name="14 Rectángulo"/>
          <p:cNvSpPr/>
          <p:nvPr userDrawn="1"/>
        </p:nvSpPr>
        <p:spPr>
          <a:xfrm>
            <a:off x="0" y="0"/>
            <a:ext cx="900113" cy="685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PE">
              <a:solidFill>
                <a:prstClr val="white"/>
              </a:solidFill>
            </a:endParaRPr>
          </a:p>
        </p:txBody>
      </p:sp>
      <p:sp>
        <p:nvSpPr>
          <p:cNvPr id="18" name="17 CuadroTexto"/>
          <p:cNvSpPr txBox="1"/>
          <p:nvPr userDrawn="1"/>
        </p:nvSpPr>
        <p:spPr>
          <a:xfrm>
            <a:off x="191125" y="796063"/>
            <a:ext cx="492443" cy="6017313"/>
          </a:xfrm>
          <a:prstGeom prst="rect">
            <a:avLst/>
          </a:prstGeom>
          <a:noFill/>
        </p:spPr>
        <p:txBody>
          <a:bodyPr vert="vert270" anchor="ctr" anchorCtr="1">
            <a:spAutoFit/>
          </a:bodyPr>
          <a:lstStyle/>
          <a:p>
            <a:pPr>
              <a:defRPr/>
            </a:pPr>
            <a:r>
              <a:rPr lang="es-PE" sz="2000" b="1" dirty="0">
                <a:solidFill>
                  <a:prstClr val="white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American Bar Association Rule of Law Initiative</a:t>
            </a:r>
          </a:p>
        </p:txBody>
      </p:sp>
      <p:sp>
        <p:nvSpPr>
          <p:cNvPr id="1030" name="19 CuadroTexto"/>
          <p:cNvSpPr txBox="1">
            <a:spLocks noChangeArrowheads="1"/>
          </p:cNvSpPr>
          <p:nvPr userDrawn="1"/>
        </p:nvSpPr>
        <p:spPr bwMode="auto">
          <a:xfrm>
            <a:off x="3419475" y="6381750"/>
            <a:ext cx="309721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s-PE" b="1" smtClean="0">
                <a:solidFill>
                  <a:srgbClr val="333399"/>
                </a:solidFill>
                <a:latin typeface="Calibri" pitchFamily="34" charset="0"/>
              </a:rPr>
              <a:t>PERÚ</a:t>
            </a:r>
          </a:p>
        </p:txBody>
      </p:sp>
      <p:sp>
        <p:nvSpPr>
          <p:cNvPr id="21" name="20 Rectángulo"/>
          <p:cNvSpPr/>
          <p:nvPr userDrawn="1"/>
        </p:nvSpPr>
        <p:spPr>
          <a:xfrm>
            <a:off x="971550" y="0"/>
            <a:ext cx="71438" cy="6858000"/>
          </a:xfrm>
          <a:prstGeom prst="rect">
            <a:avLst/>
          </a:prstGeom>
          <a:solidFill>
            <a:srgbClr val="DC3E32"/>
          </a:solidFill>
          <a:ln>
            <a:solidFill>
              <a:srgbClr val="DC3E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PE">
              <a:solidFill>
                <a:prstClr val="white"/>
              </a:solidFill>
            </a:endParaRPr>
          </a:p>
        </p:txBody>
      </p:sp>
      <p:pic>
        <p:nvPicPr>
          <p:cNvPr id="1032" name="21 Imagen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115888"/>
            <a:ext cx="806450" cy="48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3" name="22 CuadroTexto"/>
          <p:cNvSpPr txBox="1">
            <a:spLocks noChangeArrowheads="1"/>
          </p:cNvSpPr>
          <p:nvPr userDrawn="1"/>
        </p:nvSpPr>
        <p:spPr bwMode="auto">
          <a:xfrm>
            <a:off x="58738" y="596900"/>
            <a:ext cx="76835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s-PE" sz="800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PERÚ</a:t>
            </a:r>
          </a:p>
        </p:txBody>
      </p:sp>
      <p:cxnSp>
        <p:nvCxnSpPr>
          <p:cNvPr id="27" name="26 Conector recto"/>
          <p:cNvCxnSpPr/>
          <p:nvPr userDrawn="1"/>
        </p:nvCxnSpPr>
        <p:spPr>
          <a:xfrm>
            <a:off x="58738" y="620713"/>
            <a:ext cx="79375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9797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</p:sldLayoutIdLst>
  <p:transition spd="slow">
    <p:wipe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3333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3200" kern="1200">
          <a:solidFill>
            <a:srgbClr val="333399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558ED5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558ED5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558ED5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558ED5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187624" y="260648"/>
            <a:ext cx="7848872" cy="1008112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PE" sz="6000" dirty="0" smtClean="0"/>
              <a:t>LA CONDUCTA</a:t>
            </a:r>
            <a:br>
              <a:rPr lang="es-PE" sz="6000" dirty="0" smtClean="0"/>
            </a:br>
            <a:r>
              <a:rPr lang="es-PE" sz="6000" dirty="0"/>
              <a:t/>
            </a:r>
            <a:br>
              <a:rPr lang="es-PE" sz="6000" dirty="0"/>
            </a:br>
            <a:r>
              <a:rPr lang="es-PE" sz="6000" dirty="0" smtClean="0"/>
              <a:t/>
            </a:r>
            <a:br>
              <a:rPr lang="es-PE" sz="6000" dirty="0" smtClean="0"/>
            </a:br>
            <a:r>
              <a:rPr lang="es-PE" sz="6000" dirty="0"/>
              <a:t/>
            </a:r>
            <a:br>
              <a:rPr lang="es-PE" sz="6000" dirty="0"/>
            </a:br>
            <a:r>
              <a:rPr lang="es-PE" sz="6000" dirty="0" smtClean="0"/>
              <a:t/>
            </a:r>
            <a:br>
              <a:rPr lang="es-PE" sz="6000" dirty="0" smtClean="0"/>
            </a:br>
            <a:r>
              <a:rPr lang="es-PE" sz="6000" dirty="0"/>
              <a:t/>
            </a:r>
            <a:br>
              <a:rPr lang="es-PE" sz="6000" dirty="0"/>
            </a:br>
            <a:r>
              <a:rPr lang="es-PE" sz="6000" dirty="0" smtClean="0"/>
              <a:t/>
            </a:r>
            <a:br>
              <a:rPr lang="es-PE" sz="6000" dirty="0" smtClean="0"/>
            </a:br>
            <a:endParaRPr lang="es-PE" sz="60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116136" y="2924944"/>
            <a:ext cx="7776344" cy="1872208"/>
          </a:xfrm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ES" sz="5400" b="1" dirty="0" smtClean="0">
                <a:solidFill>
                  <a:srgbClr val="333399"/>
                </a:solidFill>
                <a:latin typeface="+mj-lt"/>
                <a:ea typeface="+mj-ea"/>
                <a:cs typeface="+mj-cs"/>
              </a:rPr>
              <a:t>ANALISIS DEL PRIMER ELEMENTO DE LA TEORIA DEL DELITO</a:t>
            </a:r>
            <a:endParaRPr lang="es-PE" sz="5400" b="1" dirty="0">
              <a:solidFill>
                <a:srgbClr val="333399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544418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15616" y="44624"/>
            <a:ext cx="7704856" cy="1143000"/>
          </a:xfrm>
        </p:spPr>
        <p:txBody>
          <a:bodyPr/>
          <a:lstStyle/>
          <a:p>
            <a:pPr algn="ctr">
              <a:defRPr/>
            </a:pPr>
            <a:r>
              <a:rPr lang="es-PE" dirty="0" smtClean="0"/>
              <a:t> </a:t>
            </a:r>
            <a:r>
              <a:rPr lang="es-PE" dirty="0" smtClean="0"/>
              <a:t>Ejemplos de </a:t>
            </a:r>
            <a:r>
              <a:rPr lang="es-PE" dirty="0" smtClean="0"/>
              <a:t>Omisión </a:t>
            </a:r>
            <a:r>
              <a:rPr lang="es-PE" dirty="0" smtClean="0"/>
              <a:t>Pura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115616" y="1196752"/>
            <a:ext cx="7704856" cy="4493096"/>
          </a:xfrm>
        </p:spPr>
        <p:txBody>
          <a:bodyPr/>
          <a:lstStyle/>
          <a:p>
            <a:pPr marL="114300" indent="0">
              <a:buFont typeface="Arial" charset="0"/>
              <a:buNone/>
              <a:defRPr/>
            </a:pPr>
            <a:r>
              <a:rPr lang="es-ES" sz="2200" b="1" dirty="0" smtClean="0"/>
              <a:t>Omisión de socorro y exposición a peligro </a:t>
            </a:r>
            <a:endParaRPr lang="es-ES" sz="2200" dirty="0" smtClean="0"/>
          </a:p>
          <a:p>
            <a:pPr algn="just">
              <a:defRPr/>
            </a:pPr>
            <a:r>
              <a:rPr lang="es-ES" sz="2200" dirty="0" smtClean="0"/>
              <a:t> </a:t>
            </a:r>
            <a:r>
              <a:rPr lang="es-ES" sz="2200" b="1" dirty="0" smtClean="0"/>
              <a:t>Artículo 126.- </a:t>
            </a:r>
            <a:r>
              <a:rPr lang="es-ES" sz="2200" b="1" i="1" dirty="0" smtClean="0"/>
              <a:t>«</a:t>
            </a:r>
            <a:r>
              <a:rPr lang="es-ES" sz="2200" i="1" dirty="0" smtClean="0"/>
              <a:t>El que omite prestar socorro a una persona que ha herido o incapacitado, poniendo en peligro su vida o su salud, será reprimido con pena privativa de libertad no mayor de tres años».</a:t>
            </a:r>
          </a:p>
          <a:p>
            <a:pPr algn="just">
              <a:defRPr/>
            </a:pPr>
            <a:endParaRPr lang="es-ES" sz="2200" i="1" dirty="0" smtClean="0"/>
          </a:p>
          <a:p>
            <a:pPr marL="114300" indent="0">
              <a:buFont typeface="Arial" charset="0"/>
              <a:buNone/>
              <a:defRPr/>
            </a:pPr>
            <a:r>
              <a:rPr lang="es-ES" sz="2200" b="1" dirty="0" smtClean="0"/>
              <a:t>Omisión de auxilio o aviso a la autoridad </a:t>
            </a:r>
            <a:endParaRPr lang="es-ES" sz="2200" dirty="0" smtClean="0"/>
          </a:p>
          <a:p>
            <a:pPr algn="just">
              <a:defRPr/>
            </a:pPr>
            <a:r>
              <a:rPr lang="es-ES" sz="2200" dirty="0" smtClean="0"/>
              <a:t> </a:t>
            </a:r>
            <a:r>
              <a:rPr lang="es-ES" sz="2200" b="1" dirty="0" smtClean="0"/>
              <a:t>Artículo 127.- </a:t>
            </a:r>
            <a:r>
              <a:rPr lang="es-ES" sz="2200" b="1" i="1" dirty="0" smtClean="0"/>
              <a:t>«</a:t>
            </a:r>
            <a:r>
              <a:rPr lang="es-ES" sz="2200" i="1" dirty="0" smtClean="0"/>
              <a:t>El que encuentra a un herido o a cualquier otra persona en estado de grave e inminente peligro y omite prestarle auxilio inmediato pudiendo hacerlo sin riesgo propio o de tercero o se abstiene de dar aviso a la autoridad, será reprimido con pena privativa de libertad no mayor de un año o con treinta a ciento veinte días-multa»</a:t>
            </a:r>
            <a:r>
              <a:rPr lang="es-ES" sz="2200" dirty="0" smtClean="0"/>
              <a:t>.</a:t>
            </a:r>
          </a:p>
          <a:p>
            <a:pPr>
              <a:defRPr/>
            </a:pPr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228184" y="6356350"/>
            <a:ext cx="2458616" cy="365125"/>
          </a:xfrm>
        </p:spPr>
        <p:txBody>
          <a:bodyPr/>
          <a:lstStyle/>
          <a:p>
            <a:pPr>
              <a:defRPr/>
            </a:pPr>
            <a:r>
              <a:rPr lang="es-PE" dirty="0"/>
              <a:t>Dra. </a:t>
            </a:r>
            <a:r>
              <a:rPr lang="es-PE" dirty="0" err="1"/>
              <a:t>Romy</a:t>
            </a:r>
            <a:r>
              <a:rPr lang="es-PE" dirty="0"/>
              <a:t> Chang </a:t>
            </a:r>
            <a:r>
              <a:rPr lang="es-PE" dirty="0" err="1"/>
              <a:t>Kcomt</a:t>
            </a:r>
            <a:endParaRPr lang="es-PE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97CBA46-EDE6-477B-A2A8-65C994EB0EA8}" type="slidenum">
              <a:rPr lang="es-PE" smtClean="0"/>
              <a:pPr>
                <a:defRPr/>
              </a:pPr>
              <a:t>10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42006927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689349" y="188640"/>
            <a:ext cx="5400675" cy="79216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s-ES" sz="2800" b="1" dirty="0">
                <a:solidFill>
                  <a:srgbClr val="333399"/>
                </a:solidFill>
              </a:rPr>
              <a:t>El tipo de comisión por </a:t>
            </a:r>
            <a:r>
              <a:rPr lang="es-ES" sz="2800" b="1" dirty="0" smtClean="0">
                <a:solidFill>
                  <a:srgbClr val="333399"/>
                </a:solidFill>
              </a:rPr>
              <a:t>omisión</a:t>
            </a:r>
          </a:p>
          <a:p>
            <a:pPr algn="ctr">
              <a:defRPr/>
            </a:pPr>
            <a:r>
              <a:rPr lang="es-ES" sz="2800" b="1" dirty="0" smtClean="0">
                <a:solidFill>
                  <a:srgbClr val="333399"/>
                </a:solidFill>
              </a:rPr>
              <a:t>Artículo 13 del Código Penal</a:t>
            </a:r>
            <a:endParaRPr lang="es-PE" sz="2800" b="1" dirty="0">
              <a:solidFill>
                <a:srgbClr val="333399"/>
              </a:solidFill>
            </a:endParaRPr>
          </a:p>
        </p:txBody>
      </p:sp>
      <p:cxnSp>
        <p:nvCxnSpPr>
          <p:cNvPr id="6" name="5 Conector recto"/>
          <p:cNvCxnSpPr>
            <a:stCxn id="4" idx="2"/>
          </p:cNvCxnSpPr>
          <p:nvPr/>
        </p:nvCxnSpPr>
        <p:spPr>
          <a:xfrm>
            <a:off x="5389686" y="980802"/>
            <a:ext cx="0" cy="1079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>
            <a:off x="2221036" y="2060302"/>
            <a:ext cx="535463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Conector recto"/>
          <p:cNvCxnSpPr/>
          <p:nvPr/>
        </p:nvCxnSpPr>
        <p:spPr>
          <a:xfrm>
            <a:off x="2225799" y="2060302"/>
            <a:ext cx="0" cy="431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11 Elipse"/>
          <p:cNvSpPr/>
          <p:nvPr/>
        </p:nvSpPr>
        <p:spPr>
          <a:xfrm>
            <a:off x="1033586" y="2566715"/>
            <a:ext cx="2376488" cy="8636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10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b="1" dirty="0">
                <a:solidFill>
                  <a:srgbClr val="333399"/>
                </a:solidFill>
              </a:rPr>
              <a:t>Peculiaridades del tipo de objetivo.</a:t>
            </a:r>
            <a:endParaRPr lang="es-PE" b="1" dirty="0">
              <a:solidFill>
                <a:srgbClr val="333399"/>
              </a:solidFill>
            </a:endParaRPr>
          </a:p>
        </p:txBody>
      </p:sp>
      <p:sp>
        <p:nvSpPr>
          <p:cNvPr id="14" name="13 Elipse"/>
          <p:cNvSpPr/>
          <p:nvPr/>
        </p:nvSpPr>
        <p:spPr>
          <a:xfrm>
            <a:off x="6191374" y="2338115"/>
            <a:ext cx="2768600" cy="1008062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10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b="1" dirty="0">
                <a:solidFill>
                  <a:srgbClr val="333399"/>
                </a:solidFill>
              </a:rPr>
              <a:t>Peculiaridades del tipo subjetivo </a:t>
            </a:r>
            <a:endParaRPr lang="es-PE" sz="2000" b="1" dirty="0">
              <a:solidFill>
                <a:srgbClr val="333399"/>
              </a:solidFill>
            </a:endParaRPr>
          </a:p>
        </p:txBody>
      </p:sp>
      <p:cxnSp>
        <p:nvCxnSpPr>
          <p:cNvPr id="16" name="15 Conector recto"/>
          <p:cNvCxnSpPr>
            <a:stCxn id="12" idx="4"/>
          </p:cNvCxnSpPr>
          <p:nvPr/>
        </p:nvCxnSpPr>
        <p:spPr>
          <a:xfrm>
            <a:off x="2221036" y="3430315"/>
            <a:ext cx="4763" cy="5746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recto"/>
          <p:cNvCxnSpPr/>
          <p:nvPr/>
        </p:nvCxnSpPr>
        <p:spPr>
          <a:xfrm>
            <a:off x="1249486" y="378909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98" name="18 CuadroTexto"/>
          <p:cNvSpPr txBox="1">
            <a:spLocks noChangeArrowheads="1"/>
          </p:cNvSpPr>
          <p:nvPr/>
        </p:nvSpPr>
        <p:spPr bwMode="auto">
          <a:xfrm>
            <a:off x="1331317" y="4206602"/>
            <a:ext cx="496887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s-ES" sz="2000" b="1" dirty="0">
                <a:solidFill>
                  <a:srgbClr val="333399"/>
                </a:solidFill>
                <a:latin typeface="+mn-lt"/>
                <a:cs typeface="+mn-cs"/>
              </a:rPr>
              <a:t>Situación típica: Posición de garante </a:t>
            </a:r>
            <a:endParaRPr lang="es-PE" sz="2000" b="1" dirty="0">
              <a:solidFill>
                <a:srgbClr val="333399"/>
              </a:solidFill>
              <a:latin typeface="+mn-lt"/>
              <a:cs typeface="+mn-cs"/>
            </a:endParaRPr>
          </a:p>
        </p:txBody>
      </p:sp>
      <p:sp>
        <p:nvSpPr>
          <p:cNvPr id="12299" name="19 CuadroTexto"/>
          <p:cNvSpPr txBox="1">
            <a:spLocks noChangeArrowheads="1"/>
          </p:cNvSpPr>
          <p:nvPr/>
        </p:nvSpPr>
        <p:spPr bwMode="auto">
          <a:xfrm>
            <a:off x="1403325" y="4581128"/>
            <a:ext cx="496887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s-ES" sz="2000" b="1" dirty="0">
                <a:solidFill>
                  <a:srgbClr val="333399"/>
                </a:solidFill>
                <a:latin typeface="+mn-lt"/>
                <a:cs typeface="+mn-cs"/>
              </a:rPr>
              <a:t>Ausencia de la acción determinada: Debe seguir la producción de un resultado </a:t>
            </a:r>
            <a:endParaRPr lang="es-PE" sz="2000" b="1" dirty="0">
              <a:solidFill>
                <a:srgbClr val="333399"/>
              </a:solidFill>
              <a:latin typeface="+mn-lt"/>
              <a:cs typeface="+mn-cs"/>
            </a:endParaRPr>
          </a:p>
        </p:txBody>
      </p:sp>
      <p:sp>
        <p:nvSpPr>
          <p:cNvPr id="12300" name="20 CuadroTexto"/>
          <p:cNvSpPr txBox="1">
            <a:spLocks noChangeArrowheads="1"/>
          </p:cNvSpPr>
          <p:nvPr/>
        </p:nvSpPr>
        <p:spPr bwMode="auto">
          <a:xfrm>
            <a:off x="1323231" y="5322615"/>
            <a:ext cx="4904953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s-ES" sz="2000" b="1" dirty="0">
                <a:solidFill>
                  <a:srgbClr val="333399"/>
                </a:solidFill>
                <a:latin typeface="+mn-lt"/>
                <a:cs typeface="+mn-cs"/>
              </a:rPr>
              <a:t>Capacidad de realización o acción: Debe comprender la capacidad de evitar dicho resultado </a:t>
            </a:r>
          </a:p>
        </p:txBody>
      </p:sp>
      <p:cxnSp>
        <p:nvCxnSpPr>
          <p:cNvPr id="27" name="26 Conector recto de flecha"/>
          <p:cNvCxnSpPr>
            <a:endCxn id="12298" idx="1"/>
          </p:cNvCxnSpPr>
          <p:nvPr/>
        </p:nvCxnSpPr>
        <p:spPr>
          <a:xfrm>
            <a:off x="1115417" y="4376465"/>
            <a:ext cx="215900" cy="301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28 Conector recto de flecha"/>
          <p:cNvCxnSpPr>
            <a:endCxn id="12299" idx="1"/>
          </p:cNvCxnSpPr>
          <p:nvPr/>
        </p:nvCxnSpPr>
        <p:spPr>
          <a:xfrm>
            <a:off x="1187425" y="4749403"/>
            <a:ext cx="215900" cy="1856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30 Conector recto de flecha"/>
          <p:cNvCxnSpPr>
            <a:endCxn id="12300" idx="1"/>
          </p:cNvCxnSpPr>
          <p:nvPr/>
        </p:nvCxnSpPr>
        <p:spPr>
          <a:xfrm>
            <a:off x="1096218" y="5492477"/>
            <a:ext cx="227013" cy="8405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37 Conector recto"/>
          <p:cNvCxnSpPr/>
          <p:nvPr/>
        </p:nvCxnSpPr>
        <p:spPr>
          <a:xfrm flipH="1">
            <a:off x="1115616" y="4149080"/>
            <a:ext cx="140811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39 Conector recto"/>
          <p:cNvCxnSpPr/>
          <p:nvPr/>
        </p:nvCxnSpPr>
        <p:spPr>
          <a:xfrm flipH="1">
            <a:off x="1104504" y="4149080"/>
            <a:ext cx="11112" cy="14874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43 Conector recto"/>
          <p:cNvCxnSpPr/>
          <p:nvPr/>
        </p:nvCxnSpPr>
        <p:spPr>
          <a:xfrm>
            <a:off x="7585199" y="2060302"/>
            <a:ext cx="0" cy="2159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07" name="44 CuadroTexto"/>
          <p:cNvSpPr txBox="1">
            <a:spLocks noChangeArrowheads="1"/>
          </p:cNvSpPr>
          <p:nvPr/>
        </p:nvSpPr>
        <p:spPr bwMode="auto">
          <a:xfrm>
            <a:off x="6444208" y="3739877"/>
            <a:ext cx="2613025" cy="2862322"/>
          </a:xfrm>
          <a:prstGeom prst="rect">
            <a:avLst/>
          </a:prstGeom>
          <a:noFill/>
          <a:ln w="222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/>
            <a:r>
              <a:rPr lang="es-ES" sz="2000" b="1" dirty="0">
                <a:solidFill>
                  <a:srgbClr val="333399"/>
                </a:solidFill>
                <a:latin typeface="+mn-lt"/>
                <a:cs typeface="+mn-cs"/>
              </a:rPr>
              <a:t>El dolo deberá abarcar no solo la ausencia de la acción debida, sino también la posibilidad y necesidad de evitación que determina la presencia de posición del garante.</a:t>
            </a:r>
            <a:endParaRPr lang="es-PE" sz="2200" b="1" dirty="0">
              <a:solidFill>
                <a:srgbClr val="333399"/>
              </a:solidFill>
              <a:latin typeface="+mn-lt"/>
              <a:cs typeface="+mn-cs"/>
            </a:endParaRPr>
          </a:p>
        </p:txBody>
      </p:sp>
      <p:cxnSp>
        <p:nvCxnSpPr>
          <p:cNvPr id="47" name="46 Conector recto de flecha"/>
          <p:cNvCxnSpPr/>
          <p:nvPr/>
        </p:nvCxnSpPr>
        <p:spPr>
          <a:xfrm>
            <a:off x="8594849" y="3346177"/>
            <a:ext cx="0" cy="2984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554123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817043" y="116632"/>
            <a:ext cx="5616575" cy="576263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s-ES" sz="3200" b="1" dirty="0">
                <a:solidFill>
                  <a:srgbClr val="333399"/>
                </a:solidFill>
              </a:rPr>
              <a:t>Peculiaridades del tipo objetivo </a:t>
            </a:r>
            <a:endParaRPr lang="es-PE" sz="3200" b="1" dirty="0">
              <a:solidFill>
                <a:srgbClr val="333399"/>
              </a:solidFill>
            </a:endParaRPr>
          </a:p>
        </p:txBody>
      </p:sp>
      <p:sp>
        <p:nvSpPr>
          <p:cNvPr id="5" name="4 Elipse"/>
          <p:cNvSpPr/>
          <p:nvPr/>
        </p:nvSpPr>
        <p:spPr>
          <a:xfrm>
            <a:off x="3769543" y="1124695"/>
            <a:ext cx="3095625" cy="6492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 sz="2000" b="1" dirty="0"/>
          </a:p>
          <a:p>
            <a:pPr algn="ctr">
              <a:defRPr/>
            </a:pPr>
            <a:r>
              <a:rPr lang="es-ES" sz="2000" b="1" dirty="0"/>
              <a:t>Posición del garante:</a:t>
            </a:r>
          </a:p>
          <a:p>
            <a:pPr algn="ctr">
              <a:defRPr/>
            </a:pPr>
            <a:endParaRPr lang="es-PE" sz="2000" b="1" dirty="0"/>
          </a:p>
        </p:txBody>
      </p:sp>
      <p:sp>
        <p:nvSpPr>
          <p:cNvPr id="13316" name="5 CuadroTexto"/>
          <p:cNvSpPr txBox="1">
            <a:spLocks noChangeArrowheads="1"/>
          </p:cNvSpPr>
          <p:nvPr/>
        </p:nvSpPr>
        <p:spPr bwMode="auto">
          <a:xfrm>
            <a:off x="1115617" y="2061320"/>
            <a:ext cx="7848872" cy="92392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/>
            <a:r>
              <a:rPr lang="es-ES" b="1" dirty="0">
                <a:solidFill>
                  <a:srgbClr val="333399"/>
                </a:solidFill>
                <a:latin typeface="+mn-lt"/>
                <a:cs typeface="+mn-cs"/>
              </a:rPr>
              <a:t>Se da cuando corresponde al sujeto una específica función de protección del bien jurídico afectado o una función personal de control de una fuente de peligro en ciertas condiciones</a:t>
            </a:r>
            <a:r>
              <a:rPr lang="es-ES" b="1" dirty="0" smtClean="0">
                <a:solidFill>
                  <a:srgbClr val="333399"/>
                </a:solidFill>
                <a:latin typeface="+mn-lt"/>
                <a:cs typeface="+mn-cs"/>
              </a:rPr>
              <a:t>. Una persona es garante por Ley, Contrato e Injerencia.</a:t>
            </a:r>
            <a:endParaRPr lang="es-PE" b="1" dirty="0">
              <a:solidFill>
                <a:srgbClr val="333399"/>
              </a:solidFill>
              <a:latin typeface="+mn-lt"/>
              <a:cs typeface="+mn-cs"/>
            </a:endParaRPr>
          </a:p>
        </p:txBody>
      </p:sp>
      <p:cxnSp>
        <p:nvCxnSpPr>
          <p:cNvPr id="10" name="9 Conector recto"/>
          <p:cNvCxnSpPr/>
          <p:nvPr/>
        </p:nvCxnSpPr>
        <p:spPr>
          <a:xfrm>
            <a:off x="5357043" y="692895"/>
            <a:ext cx="0" cy="431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23 Conector recto"/>
          <p:cNvCxnSpPr/>
          <p:nvPr/>
        </p:nvCxnSpPr>
        <p:spPr>
          <a:xfrm>
            <a:off x="5330056" y="2985245"/>
            <a:ext cx="0" cy="5143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5" name="24 Diagrama"/>
          <p:cNvGraphicFramePr/>
          <p:nvPr>
            <p:extLst>
              <p:ext uri="{D42A27DB-BD31-4B8C-83A1-F6EECF244321}">
                <p14:modId xmlns:p14="http://schemas.microsoft.com/office/powerpoint/2010/main" val="685349962"/>
              </p:ext>
            </p:extLst>
          </p:nvPr>
        </p:nvGraphicFramePr>
        <p:xfrm>
          <a:off x="1248592" y="3424025"/>
          <a:ext cx="7737297" cy="27135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31" name="30 Conector recto"/>
          <p:cNvCxnSpPr>
            <a:stCxn id="5" idx="4"/>
          </p:cNvCxnSpPr>
          <p:nvPr/>
        </p:nvCxnSpPr>
        <p:spPr>
          <a:xfrm>
            <a:off x="5317356" y="1773982"/>
            <a:ext cx="0" cy="2873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685485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115616" y="1268760"/>
            <a:ext cx="1295846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b="1" dirty="0"/>
              <a:t>Función de un bien jurídico </a:t>
            </a:r>
            <a:endParaRPr lang="es-PE" b="1" dirty="0"/>
          </a:p>
        </p:txBody>
      </p:sp>
      <p:sp>
        <p:nvSpPr>
          <p:cNvPr id="5" name="4 Rectángulo"/>
          <p:cNvSpPr/>
          <p:nvPr/>
        </p:nvSpPr>
        <p:spPr>
          <a:xfrm>
            <a:off x="1115616" y="4365624"/>
            <a:ext cx="1152128" cy="14396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b="1" dirty="0"/>
              <a:t>Deber de control de una fuente de peligro </a:t>
            </a:r>
            <a:endParaRPr lang="es-PE" b="1" dirty="0"/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2741616870"/>
              </p:ext>
            </p:extLst>
          </p:nvPr>
        </p:nvGraphicFramePr>
        <p:xfrm>
          <a:off x="2123728" y="14837"/>
          <a:ext cx="6840760" cy="2952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695209842"/>
              </p:ext>
            </p:extLst>
          </p:nvPr>
        </p:nvGraphicFramePr>
        <p:xfrm>
          <a:off x="2160240" y="3068960"/>
          <a:ext cx="6804248" cy="360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37005382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PE" sz="4800" dirty="0" smtClean="0"/>
          </a:p>
          <a:p>
            <a:pPr marL="0" indent="0">
              <a:buNone/>
            </a:pPr>
            <a:r>
              <a:rPr lang="es-PE" sz="6000" b="1" dirty="0" smtClean="0"/>
              <a:t>MUCHAS GRACIAS</a:t>
            </a:r>
            <a:endParaRPr lang="es-PE" sz="6000" b="1" dirty="0"/>
          </a:p>
        </p:txBody>
      </p:sp>
    </p:spTree>
    <p:extLst>
      <p:ext uri="{BB962C8B-B14F-4D97-AF65-F5344CB8AC3E}">
        <p14:creationId xmlns:p14="http://schemas.microsoft.com/office/powerpoint/2010/main" val="2467959975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115616" y="300384"/>
            <a:ext cx="7776864" cy="5576888"/>
          </a:xfrm>
        </p:spPr>
        <p:txBody>
          <a:bodyPr rtlCol="0">
            <a:normAutofit fontScale="775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PE" sz="4400" b="1" dirty="0" smtClean="0"/>
              <a:t>EL DELITO según el artículo 344 del Código Procesal Penal. 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PE" sz="4400" b="1" dirty="0" smtClean="0"/>
              <a:t>5 elementos</a:t>
            </a:r>
            <a:endParaRPr lang="es-PE" sz="4400" dirty="0" smtClean="0"/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s-PE" sz="4000" b="1" dirty="0" smtClean="0"/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s-PE" sz="4000" b="1" dirty="0" smtClean="0"/>
              <a:t>	Es la ACCIÓN </a:t>
            </a:r>
            <a:r>
              <a:rPr lang="es-PE" sz="4000" b="1" dirty="0" smtClean="0"/>
              <a:t>………CONDUCTA</a:t>
            </a:r>
            <a:endParaRPr lang="es-PE" sz="4000" b="1" dirty="0" smtClean="0"/>
          </a:p>
          <a:p>
            <a:pPr marL="1508125" lvl="3" indent="-571500" eaLnBrk="1" fontAlgn="auto" hangingPunct="1">
              <a:spcAft>
                <a:spcPts val="0"/>
              </a:spcAft>
              <a:defRPr/>
            </a:pPr>
            <a:r>
              <a:rPr lang="es-PE" sz="3400" b="1" dirty="0" smtClean="0"/>
              <a:t>Típica </a:t>
            </a:r>
          </a:p>
          <a:p>
            <a:pPr marL="1508125" lvl="3" indent="-571500" eaLnBrk="1" fontAlgn="auto" hangingPunct="1">
              <a:spcAft>
                <a:spcPts val="0"/>
              </a:spcAft>
              <a:defRPr/>
            </a:pPr>
            <a:r>
              <a:rPr lang="es-PE" sz="3400" b="1" dirty="0" smtClean="0"/>
              <a:t>Antijurídica</a:t>
            </a:r>
          </a:p>
          <a:p>
            <a:pPr marL="1508125" lvl="3" indent="-571500" eaLnBrk="1" fontAlgn="auto" hangingPunct="1">
              <a:spcAft>
                <a:spcPts val="0"/>
              </a:spcAft>
              <a:defRPr/>
            </a:pPr>
            <a:r>
              <a:rPr lang="es-PE" sz="3400" b="1" dirty="0" smtClean="0"/>
              <a:t>Culpable</a:t>
            </a:r>
          </a:p>
          <a:p>
            <a:pPr marL="1508125" lvl="3" indent="-571500" eaLnBrk="1" fontAlgn="auto" hangingPunct="1">
              <a:spcAft>
                <a:spcPts val="0"/>
              </a:spcAft>
              <a:defRPr/>
            </a:pPr>
            <a:r>
              <a:rPr lang="es-PE" sz="3400" b="1" dirty="0" smtClean="0"/>
              <a:t>Punible</a:t>
            </a:r>
          </a:p>
          <a:p>
            <a:pPr marL="936625" lvl="3" indent="0" algn="ctr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s-PE" sz="4400" b="1" dirty="0" smtClean="0"/>
              <a:t>¿y…. cuándo existe acción</a:t>
            </a:r>
            <a:r>
              <a:rPr lang="es-PE" sz="4400" b="1" dirty="0" smtClean="0"/>
              <a:t>?</a:t>
            </a:r>
          </a:p>
          <a:p>
            <a:pPr marL="936625" lvl="3" indent="0" algn="ctr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s-PE" sz="4400" b="1" dirty="0" smtClean="0"/>
              <a:t>O ¿Cuales son los supuestos de ausencia de acción?</a:t>
            </a:r>
            <a:endParaRPr lang="es-PE" sz="4400" b="1" dirty="0" smtClean="0"/>
          </a:p>
        </p:txBody>
      </p:sp>
    </p:spTree>
    <p:extLst>
      <p:ext uri="{BB962C8B-B14F-4D97-AF65-F5344CB8AC3E}">
        <p14:creationId xmlns:p14="http://schemas.microsoft.com/office/powerpoint/2010/main" val="298126236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>
          <a:xfrm>
            <a:off x="1115616" y="260649"/>
            <a:ext cx="7848872" cy="1008112"/>
          </a:xfrm>
        </p:spPr>
        <p:txBody>
          <a:bodyPr/>
          <a:lstStyle/>
          <a:p>
            <a:pPr>
              <a:defRPr/>
            </a:pPr>
            <a:r>
              <a:rPr lang="es-ES" dirty="0" smtClean="0"/>
              <a:t>Supuestos de Ausencia de Acción</a:t>
            </a:r>
            <a:endParaRPr lang="es-PE" dirty="0"/>
          </a:p>
        </p:txBody>
      </p:sp>
      <p:graphicFrame>
        <p:nvGraphicFramePr>
          <p:cNvPr id="6" name="5 Diagrama"/>
          <p:cNvGraphicFramePr/>
          <p:nvPr>
            <p:extLst>
              <p:ext uri="{D42A27DB-BD31-4B8C-83A1-F6EECF244321}">
                <p14:modId xmlns:p14="http://schemas.microsoft.com/office/powerpoint/2010/main" val="2155625"/>
              </p:ext>
            </p:extLst>
          </p:nvPr>
        </p:nvGraphicFramePr>
        <p:xfrm>
          <a:off x="1259632" y="1412776"/>
          <a:ext cx="7704856" cy="46962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8945639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 smtClean="0"/>
              <a:t>REQUISITOS DE LA CONDUCTA</a:t>
            </a:r>
            <a:endParaRPr lang="es-PE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PE" dirty="0" smtClean="0"/>
              <a:t>Para ser relevante en materia penal, la conducta debe ser:</a:t>
            </a:r>
          </a:p>
          <a:p>
            <a:pPr marL="0" indent="0">
              <a:buNone/>
            </a:pPr>
            <a:endParaRPr lang="es-PE" dirty="0" smtClean="0"/>
          </a:p>
          <a:p>
            <a:r>
              <a:rPr lang="es-PE" dirty="0" smtClean="0"/>
              <a:t>HUMANA (No animal, no extraterrestre, no de personas jurídicas)</a:t>
            </a:r>
          </a:p>
          <a:p>
            <a:r>
              <a:rPr lang="es-PE" dirty="0" smtClean="0"/>
              <a:t>VOLUNTARIA (con control de los actos)</a:t>
            </a:r>
          </a:p>
          <a:p>
            <a:r>
              <a:rPr lang="es-PE" dirty="0" smtClean="0"/>
              <a:t>CONSCIENTE (se da cuenta de lo que hace)</a:t>
            </a:r>
            <a:endParaRPr lang="es-PE" dirty="0"/>
          </a:p>
          <a:p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36815176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Rectángulo"/>
          <p:cNvSpPr/>
          <p:nvPr/>
        </p:nvSpPr>
        <p:spPr>
          <a:xfrm>
            <a:off x="1105594" y="116632"/>
            <a:ext cx="7930902" cy="937766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bg1"/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4000" b="1" dirty="0">
                <a:solidFill>
                  <a:srgbClr val="333399"/>
                </a:solidFill>
              </a:rPr>
              <a:t>Teoría General del Delito: Premisas generales</a:t>
            </a:r>
            <a:endParaRPr lang="es-PE" sz="4000" b="1" dirty="0">
              <a:solidFill>
                <a:srgbClr val="333399"/>
              </a:solidFill>
            </a:endParaRPr>
          </a:p>
        </p:txBody>
      </p:sp>
      <p:sp>
        <p:nvSpPr>
          <p:cNvPr id="3075" name="7 Rectángulo"/>
          <p:cNvSpPr>
            <a:spLocks noChangeArrowheads="1"/>
          </p:cNvSpPr>
          <p:nvPr/>
        </p:nvSpPr>
        <p:spPr bwMode="auto">
          <a:xfrm>
            <a:off x="2699793" y="1412776"/>
            <a:ext cx="466928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s-ES" sz="2200" b="1" dirty="0">
                <a:solidFill>
                  <a:srgbClr val="333399"/>
                </a:solidFill>
              </a:rPr>
              <a:t>Para las teorías TRIPARTITAS del delito </a:t>
            </a:r>
            <a:endParaRPr lang="es-PE" sz="2200" b="1" dirty="0">
              <a:solidFill>
                <a:srgbClr val="333399"/>
              </a:solidFill>
            </a:endParaRPr>
          </a:p>
        </p:txBody>
      </p:sp>
      <p:cxnSp>
        <p:nvCxnSpPr>
          <p:cNvPr id="15" name="14 Conector recto"/>
          <p:cNvCxnSpPr/>
          <p:nvPr/>
        </p:nvCxnSpPr>
        <p:spPr>
          <a:xfrm flipV="1">
            <a:off x="2545457" y="1846560"/>
            <a:ext cx="475297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19 Conector recto de flecha"/>
          <p:cNvCxnSpPr/>
          <p:nvPr/>
        </p:nvCxnSpPr>
        <p:spPr>
          <a:xfrm>
            <a:off x="2545457" y="1846560"/>
            <a:ext cx="0" cy="2873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21 Conector recto de flecha"/>
          <p:cNvCxnSpPr/>
          <p:nvPr/>
        </p:nvCxnSpPr>
        <p:spPr>
          <a:xfrm>
            <a:off x="5004048" y="1846560"/>
            <a:ext cx="0" cy="2873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23 Conector recto de flecha"/>
          <p:cNvCxnSpPr/>
          <p:nvPr/>
        </p:nvCxnSpPr>
        <p:spPr>
          <a:xfrm>
            <a:off x="7298432" y="1846560"/>
            <a:ext cx="0" cy="28892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26 Elipse"/>
          <p:cNvSpPr/>
          <p:nvPr/>
        </p:nvSpPr>
        <p:spPr>
          <a:xfrm>
            <a:off x="1539131" y="2206923"/>
            <a:ext cx="1736725" cy="6492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b="1" dirty="0"/>
              <a:t>TIPICIDAD</a:t>
            </a:r>
            <a:endParaRPr lang="es-PE" b="1" dirty="0"/>
          </a:p>
        </p:txBody>
      </p:sp>
      <p:sp>
        <p:nvSpPr>
          <p:cNvPr id="28" name="27 Elipse"/>
          <p:cNvSpPr/>
          <p:nvPr/>
        </p:nvSpPr>
        <p:spPr>
          <a:xfrm>
            <a:off x="3765277" y="2204864"/>
            <a:ext cx="2462907" cy="6619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b="1" dirty="0"/>
              <a:t>ANTIJURICIDAD</a:t>
            </a:r>
            <a:r>
              <a:rPr lang="es-ES" sz="2000" b="1" dirty="0"/>
              <a:t> </a:t>
            </a:r>
            <a:endParaRPr lang="es-PE" sz="2000" b="1" dirty="0"/>
          </a:p>
        </p:txBody>
      </p:sp>
      <p:sp>
        <p:nvSpPr>
          <p:cNvPr id="29" name="28 Elipse"/>
          <p:cNvSpPr/>
          <p:nvPr/>
        </p:nvSpPr>
        <p:spPr>
          <a:xfrm>
            <a:off x="6360218" y="2211586"/>
            <a:ext cx="2244229" cy="6413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b="1" dirty="0"/>
              <a:t>CULPABILIDAD</a:t>
            </a:r>
            <a:r>
              <a:rPr lang="es-ES" sz="2000" dirty="0"/>
              <a:t> </a:t>
            </a:r>
            <a:endParaRPr lang="es-PE" sz="2000" dirty="0"/>
          </a:p>
        </p:txBody>
      </p:sp>
      <p:sp>
        <p:nvSpPr>
          <p:cNvPr id="30" name="28 Cuadro de texto"/>
          <p:cNvSpPr txBox="1"/>
          <p:nvPr/>
        </p:nvSpPr>
        <p:spPr>
          <a:xfrm>
            <a:off x="6434832" y="2999084"/>
            <a:ext cx="2313632" cy="1368425"/>
          </a:xfrm>
          <a:prstGeom prst="rect">
            <a:avLst/>
          </a:prstGeom>
          <a:solidFill>
            <a:sysClr val="window" lastClr="FFFFFF"/>
          </a:solidFill>
          <a:ln w="6350">
            <a:solidFill>
              <a:prstClr val="black"/>
            </a:solidFill>
          </a:ln>
          <a:effectLst/>
        </p:spPr>
        <p:txBody>
          <a:bodyPr/>
          <a:lstStyle/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s-ES" sz="2000" b="1" dirty="0" smtClean="0">
                <a:solidFill>
                  <a:srgbClr val="333399"/>
                </a:solidFill>
              </a:rPr>
              <a:t>Capacidad </a:t>
            </a:r>
            <a:r>
              <a:rPr lang="es-ES" sz="2000" b="1" dirty="0">
                <a:solidFill>
                  <a:srgbClr val="333399"/>
                </a:solidFill>
              </a:rPr>
              <a:t>de </a:t>
            </a:r>
            <a:r>
              <a:rPr lang="es-ES" sz="2000" b="1" dirty="0" err="1" smtClean="0">
                <a:solidFill>
                  <a:srgbClr val="333399"/>
                </a:solidFill>
              </a:rPr>
              <a:t>reprochabilidad</a:t>
            </a:r>
            <a:r>
              <a:rPr lang="es-ES" sz="2000" b="1" dirty="0" smtClean="0">
                <a:solidFill>
                  <a:srgbClr val="333399"/>
                </a:solidFill>
              </a:rPr>
              <a:t>.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es-ES" sz="2000" b="1" dirty="0">
              <a:solidFill>
                <a:srgbClr val="333399"/>
              </a:solidFill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000" b="1" dirty="0">
                <a:solidFill>
                  <a:srgbClr val="333399"/>
                </a:solidFill>
              </a:rPr>
              <a:t>- Imputabilidad</a:t>
            </a:r>
            <a:endParaRPr lang="es-PE" sz="2000" b="1" dirty="0">
              <a:solidFill>
                <a:srgbClr val="333399"/>
              </a:solidFill>
            </a:endParaRPr>
          </a:p>
        </p:txBody>
      </p:sp>
      <p:sp>
        <p:nvSpPr>
          <p:cNvPr id="31" name="26 Cuadro de texto"/>
          <p:cNvSpPr txBox="1"/>
          <p:nvPr/>
        </p:nvSpPr>
        <p:spPr>
          <a:xfrm>
            <a:off x="3769419" y="3030835"/>
            <a:ext cx="2458765" cy="1336675"/>
          </a:xfrm>
          <a:prstGeom prst="rect">
            <a:avLst/>
          </a:prstGeom>
          <a:solidFill>
            <a:sysClr val="window" lastClr="FFFFFF"/>
          </a:solidFill>
          <a:ln w="6350">
            <a:solidFill>
              <a:prstClr val="black"/>
            </a:solidFill>
          </a:ln>
          <a:effectLst/>
        </p:spPr>
        <p:txBody>
          <a:bodyPr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000" b="1" dirty="0">
                <a:solidFill>
                  <a:srgbClr val="333399"/>
                </a:solidFill>
              </a:rPr>
              <a:t>La acción debe ser contraria a Derecho: No amparada en una causa de justificación</a:t>
            </a:r>
            <a:endParaRPr lang="es-PE" sz="2000" b="1" dirty="0">
              <a:solidFill>
                <a:srgbClr val="333399"/>
              </a:solidFill>
            </a:endParaRPr>
          </a:p>
        </p:txBody>
      </p:sp>
      <p:sp>
        <p:nvSpPr>
          <p:cNvPr id="32" name="24 Cuadro de texto"/>
          <p:cNvSpPr txBox="1"/>
          <p:nvPr/>
        </p:nvSpPr>
        <p:spPr>
          <a:xfrm>
            <a:off x="1250057" y="2999085"/>
            <a:ext cx="2267743" cy="1328738"/>
          </a:xfrm>
          <a:prstGeom prst="rect">
            <a:avLst/>
          </a:prstGeom>
          <a:solidFill>
            <a:sysClr val="window" lastClr="FFFFFF"/>
          </a:solidFill>
          <a:ln w="6350">
            <a:solidFill>
              <a:prstClr val="black"/>
            </a:solidFill>
          </a:ln>
          <a:effectLst/>
        </p:spPr>
        <p:txBody>
          <a:bodyPr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000" b="1" dirty="0">
                <a:solidFill>
                  <a:srgbClr val="333399"/>
                </a:solidFill>
              </a:rPr>
              <a:t>La acción debe enmarcarse en la descripción de algún tipo penal</a:t>
            </a:r>
            <a:endParaRPr lang="es-PE" sz="2000" b="1" dirty="0">
              <a:solidFill>
                <a:srgbClr val="333399"/>
              </a:solidFill>
            </a:endParaRPr>
          </a:p>
        </p:txBody>
      </p:sp>
      <p:cxnSp>
        <p:nvCxnSpPr>
          <p:cNvPr id="40" name="39 Conector recto"/>
          <p:cNvCxnSpPr>
            <a:stCxn id="27" idx="4"/>
          </p:cNvCxnSpPr>
          <p:nvPr/>
        </p:nvCxnSpPr>
        <p:spPr>
          <a:xfrm flipH="1">
            <a:off x="2407494" y="2856210"/>
            <a:ext cx="0" cy="12382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41 Conector recto"/>
          <p:cNvCxnSpPr>
            <a:stCxn id="28" idx="4"/>
          </p:cNvCxnSpPr>
          <p:nvPr/>
        </p:nvCxnSpPr>
        <p:spPr>
          <a:xfrm flipH="1">
            <a:off x="4852715" y="2866852"/>
            <a:ext cx="144016" cy="11747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43 Conector recto"/>
          <p:cNvCxnSpPr/>
          <p:nvPr/>
        </p:nvCxnSpPr>
        <p:spPr>
          <a:xfrm>
            <a:off x="7441307" y="2854623"/>
            <a:ext cx="0" cy="15716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89" name="44 Rectángulo"/>
          <p:cNvSpPr>
            <a:spLocks noChangeArrowheads="1"/>
          </p:cNvSpPr>
          <p:nvPr/>
        </p:nvSpPr>
        <p:spPr bwMode="auto">
          <a:xfrm>
            <a:off x="3131840" y="4509120"/>
            <a:ext cx="4834111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s-PE" sz="2200" b="1" dirty="0">
                <a:solidFill>
                  <a:srgbClr val="333399"/>
                </a:solidFill>
              </a:rPr>
              <a:t>Para las teorías BIPARTITAS del delito:</a:t>
            </a:r>
          </a:p>
        </p:txBody>
      </p:sp>
      <p:sp>
        <p:nvSpPr>
          <p:cNvPr id="47" name="33 Cerrar llave"/>
          <p:cNvSpPr/>
          <p:nvPr/>
        </p:nvSpPr>
        <p:spPr>
          <a:xfrm rot="5400000">
            <a:off x="3494782" y="2148185"/>
            <a:ext cx="46037" cy="4824413"/>
          </a:xfrm>
          <a:prstGeom prst="rightBrace">
            <a:avLst>
              <a:gd name="adj1" fmla="val 8333"/>
              <a:gd name="adj2" fmla="val 50611"/>
            </a:avLst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</a:ln>
          <a:effectLst/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PE" kern="0">
              <a:solidFill>
                <a:sysClr val="windowText" lastClr="000000"/>
              </a:solidFill>
              <a:latin typeface="Calibri"/>
              <a:cs typeface="+mn-cs"/>
            </a:endParaRPr>
          </a:p>
        </p:txBody>
      </p:sp>
      <p:cxnSp>
        <p:nvCxnSpPr>
          <p:cNvPr id="34" name="33 Conector recto de flecha"/>
          <p:cNvCxnSpPr/>
          <p:nvPr/>
        </p:nvCxnSpPr>
        <p:spPr>
          <a:xfrm>
            <a:off x="4993382" y="1054398"/>
            <a:ext cx="0" cy="36036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47 Conector recto"/>
          <p:cNvCxnSpPr/>
          <p:nvPr/>
        </p:nvCxnSpPr>
        <p:spPr>
          <a:xfrm flipV="1">
            <a:off x="3193157" y="4941168"/>
            <a:ext cx="475297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48 Conector recto de flecha"/>
          <p:cNvCxnSpPr/>
          <p:nvPr/>
        </p:nvCxnSpPr>
        <p:spPr>
          <a:xfrm>
            <a:off x="7956376" y="4941168"/>
            <a:ext cx="0" cy="28892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49 Elipse"/>
          <p:cNvSpPr/>
          <p:nvPr/>
        </p:nvSpPr>
        <p:spPr>
          <a:xfrm>
            <a:off x="6434832" y="5301208"/>
            <a:ext cx="2447925" cy="6413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b="1" dirty="0"/>
              <a:t>CULPABILIDAD</a:t>
            </a:r>
            <a:r>
              <a:rPr lang="es-ES" sz="2000" dirty="0"/>
              <a:t> </a:t>
            </a:r>
            <a:endParaRPr lang="es-PE" sz="2000" dirty="0"/>
          </a:p>
        </p:txBody>
      </p:sp>
      <p:sp>
        <p:nvSpPr>
          <p:cNvPr id="51" name="50 Elipse"/>
          <p:cNvSpPr/>
          <p:nvPr/>
        </p:nvSpPr>
        <p:spPr>
          <a:xfrm>
            <a:off x="1331639" y="5157192"/>
            <a:ext cx="4608513" cy="5762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b="1" dirty="0"/>
              <a:t>ANTIJURICIDAD (TIPO GLOBAL DE INJUSTO)</a:t>
            </a:r>
            <a:endParaRPr lang="es-PE" sz="2000" dirty="0"/>
          </a:p>
        </p:txBody>
      </p:sp>
      <p:cxnSp>
        <p:nvCxnSpPr>
          <p:cNvPr id="25" name="24 Conector recto de flecha"/>
          <p:cNvCxnSpPr/>
          <p:nvPr/>
        </p:nvCxnSpPr>
        <p:spPr>
          <a:xfrm>
            <a:off x="3203848" y="4941168"/>
            <a:ext cx="0" cy="2159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32 Elipse"/>
          <p:cNvSpPr/>
          <p:nvPr/>
        </p:nvSpPr>
        <p:spPr>
          <a:xfrm>
            <a:off x="1467123" y="5805264"/>
            <a:ext cx="1736725" cy="6492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b="1" dirty="0"/>
              <a:t>TIPO POSITIVO</a:t>
            </a:r>
            <a:endParaRPr lang="es-PE" b="1" dirty="0"/>
          </a:p>
        </p:txBody>
      </p:sp>
      <p:sp>
        <p:nvSpPr>
          <p:cNvPr id="35" name="34 Elipse"/>
          <p:cNvSpPr/>
          <p:nvPr/>
        </p:nvSpPr>
        <p:spPr>
          <a:xfrm>
            <a:off x="3843387" y="5805264"/>
            <a:ext cx="1736725" cy="6492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b="1" dirty="0"/>
              <a:t>TIPO NEGATIVO</a:t>
            </a:r>
            <a:endParaRPr lang="es-PE" b="1" dirty="0"/>
          </a:p>
        </p:txBody>
      </p:sp>
    </p:spTree>
    <p:extLst>
      <p:ext uri="{BB962C8B-B14F-4D97-AF65-F5344CB8AC3E}">
        <p14:creationId xmlns:p14="http://schemas.microsoft.com/office/powerpoint/2010/main" val="375894872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3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075" grpId="0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089" grpId="0"/>
      <p:bldP spid="47" grpId="0" animBg="1"/>
      <p:bldP spid="50" grpId="0" animBg="1"/>
      <p:bldP spid="51" grpId="0" animBg="1"/>
      <p:bldP spid="33" grpId="0" animBg="1"/>
      <p:bldP spid="3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7 Rectángulo"/>
          <p:cNvSpPr>
            <a:spLocks noChangeArrowheads="1"/>
          </p:cNvSpPr>
          <p:nvPr/>
        </p:nvSpPr>
        <p:spPr bwMode="auto">
          <a:xfrm>
            <a:off x="2941835" y="259676"/>
            <a:ext cx="489585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s-ES" sz="2200" b="1" dirty="0">
                <a:solidFill>
                  <a:srgbClr val="333399"/>
                </a:solidFill>
              </a:rPr>
              <a:t>Para las teorías TRIPARTITAS del delito </a:t>
            </a:r>
            <a:endParaRPr lang="es-PE" sz="2200" b="1" dirty="0">
              <a:solidFill>
                <a:srgbClr val="333399"/>
              </a:solidFill>
            </a:endParaRPr>
          </a:p>
        </p:txBody>
      </p:sp>
      <p:cxnSp>
        <p:nvCxnSpPr>
          <p:cNvPr id="15" name="14 Conector recto"/>
          <p:cNvCxnSpPr/>
          <p:nvPr/>
        </p:nvCxnSpPr>
        <p:spPr>
          <a:xfrm>
            <a:off x="2473523" y="690563"/>
            <a:ext cx="5832475" cy="158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19 Conector recto de flecha"/>
          <p:cNvCxnSpPr/>
          <p:nvPr/>
        </p:nvCxnSpPr>
        <p:spPr>
          <a:xfrm>
            <a:off x="2473523" y="690563"/>
            <a:ext cx="0" cy="28733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21 Conector recto de flecha"/>
          <p:cNvCxnSpPr/>
          <p:nvPr/>
        </p:nvCxnSpPr>
        <p:spPr>
          <a:xfrm>
            <a:off x="5436096" y="690563"/>
            <a:ext cx="0" cy="28733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23 Conector recto de flecha"/>
          <p:cNvCxnSpPr/>
          <p:nvPr/>
        </p:nvCxnSpPr>
        <p:spPr>
          <a:xfrm>
            <a:off x="8305998" y="692150"/>
            <a:ext cx="0" cy="2873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26 Elipse"/>
          <p:cNvSpPr/>
          <p:nvPr/>
        </p:nvSpPr>
        <p:spPr>
          <a:xfrm>
            <a:off x="1105097" y="1050925"/>
            <a:ext cx="2881313" cy="6492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3200" b="1" dirty="0"/>
              <a:t>TIPICIDAD</a:t>
            </a:r>
            <a:endParaRPr lang="es-PE" sz="3200" b="1" dirty="0"/>
          </a:p>
        </p:txBody>
      </p:sp>
      <p:sp>
        <p:nvSpPr>
          <p:cNvPr id="28" name="27 Elipse"/>
          <p:cNvSpPr/>
          <p:nvPr/>
        </p:nvSpPr>
        <p:spPr>
          <a:xfrm>
            <a:off x="4067944" y="1052513"/>
            <a:ext cx="2653034" cy="6619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000" b="1" dirty="0"/>
              <a:t>ANTIJURICIDAD</a:t>
            </a:r>
            <a:r>
              <a:rPr lang="es-ES" sz="2400" b="1" dirty="0"/>
              <a:t> </a:t>
            </a:r>
            <a:endParaRPr lang="es-PE" sz="2400" b="1" dirty="0"/>
          </a:p>
        </p:txBody>
      </p:sp>
      <p:sp>
        <p:nvSpPr>
          <p:cNvPr id="29" name="28 Elipse"/>
          <p:cNvSpPr/>
          <p:nvPr/>
        </p:nvSpPr>
        <p:spPr>
          <a:xfrm>
            <a:off x="6758186" y="1050925"/>
            <a:ext cx="2339974" cy="6413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b="1" dirty="0"/>
              <a:t>CULPABILIDAD</a:t>
            </a:r>
            <a:r>
              <a:rPr lang="es-ES" sz="2000" dirty="0"/>
              <a:t> </a:t>
            </a:r>
            <a:endParaRPr lang="es-PE" sz="2000" dirty="0"/>
          </a:p>
        </p:txBody>
      </p:sp>
      <p:sp>
        <p:nvSpPr>
          <p:cNvPr id="3089" name="44 Rectángulo"/>
          <p:cNvSpPr>
            <a:spLocks noChangeArrowheads="1"/>
          </p:cNvSpPr>
          <p:nvPr/>
        </p:nvSpPr>
        <p:spPr bwMode="auto">
          <a:xfrm>
            <a:off x="1971872" y="2081213"/>
            <a:ext cx="4822826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s-PE" sz="2200" b="1" dirty="0">
                <a:solidFill>
                  <a:srgbClr val="333399"/>
                </a:solidFill>
              </a:rPr>
              <a:t>Para las teorías BIPARTITAS del delito</a:t>
            </a:r>
            <a:r>
              <a:rPr lang="es-PE" sz="16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:</a:t>
            </a:r>
          </a:p>
        </p:txBody>
      </p:sp>
      <p:cxnSp>
        <p:nvCxnSpPr>
          <p:cNvPr id="48" name="47 Conector recto"/>
          <p:cNvCxnSpPr/>
          <p:nvPr/>
        </p:nvCxnSpPr>
        <p:spPr>
          <a:xfrm flipV="1">
            <a:off x="3408560" y="2490788"/>
            <a:ext cx="475297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48 Conector recto de flecha"/>
          <p:cNvCxnSpPr/>
          <p:nvPr/>
        </p:nvCxnSpPr>
        <p:spPr>
          <a:xfrm>
            <a:off x="8090098" y="2490788"/>
            <a:ext cx="0" cy="28892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49 Elipse"/>
          <p:cNvSpPr/>
          <p:nvPr/>
        </p:nvSpPr>
        <p:spPr>
          <a:xfrm>
            <a:off x="6794698" y="2851150"/>
            <a:ext cx="2303462" cy="6413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b="1" dirty="0"/>
              <a:t>CULPABILIDAD</a:t>
            </a:r>
            <a:r>
              <a:rPr lang="es-ES" sz="2000" dirty="0"/>
              <a:t> </a:t>
            </a:r>
            <a:endParaRPr lang="es-PE" sz="2000" dirty="0"/>
          </a:p>
        </p:txBody>
      </p:sp>
      <p:sp>
        <p:nvSpPr>
          <p:cNvPr id="51" name="50 Elipse"/>
          <p:cNvSpPr/>
          <p:nvPr/>
        </p:nvSpPr>
        <p:spPr>
          <a:xfrm>
            <a:off x="1115218" y="2706688"/>
            <a:ext cx="5761038" cy="5762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000" b="1" dirty="0"/>
              <a:t>ANTIJURICIDAD (TIPO GLOBAL DE INJUSTO)</a:t>
            </a:r>
            <a:endParaRPr lang="es-PE" sz="2400" dirty="0"/>
          </a:p>
        </p:txBody>
      </p:sp>
      <p:cxnSp>
        <p:nvCxnSpPr>
          <p:cNvPr id="25" name="24 Conector recto de flecha"/>
          <p:cNvCxnSpPr/>
          <p:nvPr/>
        </p:nvCxnSpPr>
        <p:spPr>
          <a:xfrm>
            <a:off x="3481585" y="2490788"/>
            <a:ext cx="0" cy="2174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32 Elipse"/>
          <p:cNvSpPr/>
          <p:nvPr/>
        </p:nvSpPr>
        <p:spPr>
          <a:xfrm>
            <a:off x="1116013" y="3500438"/>
            <a:ext cx="3455987" cy="7207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800" b="1" dirty="0"/>
              <a:t>TIPO POSITIVO</a:t>
            </a:r>
            <a:endParaRPr lang="es-PE" sz="2800" b="1" dirty="0"/>
          </a:p>
        </p:txBody>
      </p:sp>
      <p:sp>
        <p:nvSpPr>
          <p:cNvPr id="35" name="34 Elipse"/>
          <p:cNvSpPr/>
          <p:nvPr/>
        </p:nvSpPr>
        <p:spPr>
          <a:xfrm>
            <a:off x="4787676" y="3500438"/>
            <a:ext cx="2160588" cy="7207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b="1" dirty="0"/>
              <a:t>TIPO NEGATIVO</a:t>
            </a:r>
            <a:endParaRPr lang="es-PE" b="1" dirty="0"/>
          </a:p>
        </p:txBody>
      </p:sp>
      <p:cxnSp>
        <p:nvCxnSpPr>
          <p:cNvPr id="41" name="40 Conector recto de flecha"/>
          <p:cNvCxnSpPr/>
          <p:nvPr/>
        </p:nvCxnSpPr>
        <p:spPr>
          <a:xfrm>
            <a:off x="5866010" y="3213100"/>
            <a:ext cx="0" cy="2873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42 Abrir llave"/>
          <p:cNvSpPr/>
          <p:nvPr/>
        </p:nvSpPr>
        <p:spPr>
          <a:xfrm rot="16200000">
            <a:off x="3751461" y="-946150"/>
            <a:ext cx="360362" cy="5653087"/>
          </a:xfrm>
          <a:prstGeom prst="leftBrace">
            <a:avLst>
              <a:gd name="adj1" fmla="val 8333"/>
              <a:gd name="adj2" fmla="val 4926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s-PE" dirty="0">
              <a:ln>
                <a:solidFill>
                  <a:schemeClr val="tx1"/>
                </a:solidFill>
              </a:ln>
            </a:endParaRPr>
          </a:p>
        </p:txBody>
      </p:sp>
      <p:cxnSp>
        <p:nvCxnSpPr>
          <p:cNvPr id="45" name="44 Conector recto de flecha"/>
          <p:cNvCxnSpPr/>
          <p:nvPr/>
        </p:nvCxnSpPr>
        <p:spPr>
          <a:xfrm>
            <a:off x="2402085" y="3213100"/>
            <a:ext cx="0" cy="2873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45 Elipse"/>
          <p:cNvSpPr/>
          <p:nvPr/>
        </p:nvSpPr>
        <p:spPr>
          <a:xfrm>
            <a:off x="1249560" y="3571875"/>
            <a:ext cx="2736850" cy="6492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3200" b="1" dirty="0"/>
              <a:t>TIPICIDAD</a:t>
            </a:r>
            <a:endParaRPr lang="es-PE" sz="3200" b="1" dirty="0"/>
          </a:p>
        </p:txBody>
      </p:sp>
      <p:sp>
        <p:nvSpPr>
          <p:cNvPr id="52" name="51 Abrir llave"/>
          <p:cNvSpPr/>
          <p:nvPr/>
        </p:nvSpPr>
        <p:spPr>
          <a:xfrm rot="16200000">
            <a:off x="2627188" y="2780656"/>
            <a:ext cx="360363" cy="3097212"/>
          </a:xfrm>
          <a:prstGeom prst="leftBrace">
            <a:avLst>
              <a:gd name="adj1" fmla="val 8333"/>
              <a:gd name="adj2" fmla="val 4926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s-PE" dirty="0">
              <a:ln>
                <a:solidFill>
                  <a:schemeClr val="tx1"/>
                </a:solidFill>
              </a:ln>
            </a:endParaRPr>
          </a:p>
        </p:txBody>
      </p:sp>
      <p:graphicFrame>
        <p:nvGraphicFramePr>
          <p:cNvPr id="57" name="5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8256134"/>
              </p:ext>
            </p:extLst>
          </p:nvPr>
        </p:nvGraphicFramePr>
        <p:xfrm>
          <a:off x="1255939" y="4581128"/>
          <a:ext cx="4036140" cy="18147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8070"/>
                <a:gridCol w="2018070"/>
              </a:tblGrid>
              <a:tr h="504095">
                <a:tc>
                  <a:txBody>
                    <a:bodyPr/>
                    <a:lstStyle/>
                    <a:p>
                      <a:r>
                        <a:rPr lang="es-PE" sz="2000" b="1" dirty="0" smtClean="0"/>
                        <a:t>Tipo</a:t>
                      </a:r>
                      <a:r>
                        <a:rPr lang="es-PE" sz="2000" b="1" baseline="0" dirty="0" smtClean="0"/>
                        <a:t> Objetivo</a:t>
                      </a:r>
                      <a:endParaRPr lang="es-PE" sz="2000" b="1" dirty="0"/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r>
                        <a:rPr lang="es-PE" sz="2000" b="1" dirty="0" smtClean="0"/>
                        <a:t>Tipo Subjetivo</a:t>
                      </a:r>
                      <a:endParaRPr lang="es-PE" sz="2000" b="1" dirty="0"/>
                    </a:p>
                  </a:txBody>
                  <a:tcPr marL="91438" marR="91438" marT="45724" marB="45724"/>
                </a:tc>
              </a:tr>
              <a:tr h="1118330">
                <a:tc>
                  <a:txBody>
                    <a:bodyPr/>
                    <a:lstStyle/>
                    <a:p>
                      <a:pPr marL="342900" indent="-342900" algn="l" defTabSz="914400" rtl="0" eaLnBrk="1" latinLnBrk="0" hangingPunct="1">
                        <a:buClr>
                          <a:srgbClr val="C00000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s-PE" sz="1800" dirty="0" smtClean="0"/>
                        <a:t> </a:t>
                      </a:r>
                      <a:r>
                        <a:rPr lang="es-PE" sz="2000" b="1" kern="1200" dirty="0" smtClean="0">
                          <a:solidFill>
                            <a:srgbClr val="333399"/>
                          </a:solidFill>
                          <a:latin typeface="+mn-lt"/>
                          <a:ea typeface="+mn-ea"/>
                          <a:cs typeface="+mn-cs"/>
                        </a:rPr>
                        <a:t>Sujeto</a:t>
                      </a:r>
                    </a:p>
                    <a:p>
                      <a:pPr marL="342900" indent="-342900" algn="l" defTabSz="914400" rtl="0" eaLnBrk="1" latinLnBrk="0" hangingPunct="1">
                        <a:buClr>
                          <a:srgbClr val="C00000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s-PE" sz="2000" b="1" kern="1200" dirty="0" smtClean="0">
                          <a:solidFill>
                            <a:srgbClr val="333399"/>
                          </a:solidFill>
                          <a:latin typeface="+mn-lt"/>
                          <a:ea typeface="+mn-ea"/>
                          <a:cs typeface="+mn-cs"/>
                        </a:rPr>
                        <a:t> Objeto</a:t>
                      </a:r>
                    </a:p>
                    <a:p>
                      <a:pPr marL="342900" indent="-342900" algn="l" defTabSz="914400" rtl="0" eaLnBrk="1" latinLnBrk="0" hangingPunct="1">
                        <a:buClr>
                          <a:srgbClr val="C00000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s-PE" sz="2000" b="1" kern="1200" dirty="0" smtClean="0">
                          <a:solidFill>
                            <a:srgbClr val="333399"/>
                          </a:solidFill>
                          <a:latin typeface="+mn-lt"/>
                          <a:ea typeface="+mn-ea"/>
                          <a:cs typeface="+mn-cs"/>
                        </a:rPr>
                        <a:t> Conducta típica</a:t>
                      </a:r>
                      <a:endParaRPr lang="es-PE" sz="2000" b="1" kern="1200" dirty="0">
                        <a:solidFill>
                          <a:srgbClr val="333399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marL="342900" indent="-342900">
                        <a:buClr>
                          <a:srgbClr val="C00000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s-PE" sz="2000" b="1" kern="1200" dirty="0" smtClean="0">
                          <a:solidFill>
                            <a:srgbClr val="333399"/>
                          </a:solidFill>
                          <a:latin typeface="+mn-lt"/>
                          <a:ea typeface="+mn-ea"/>
                          <a:cs typeface="+mn-cs"/>
                        </a:rPr>
                        <a:t>Dolo</a:t>
                      </a:r>
                    </a:p>
                    <a:p>
                      <a:pPr marL="342900" indent="-342900">
                        <a:buClr>
                          <a:srgbClr val="C00000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s-PE" sz="2000" b="1" kern="1200" dirty="0" smtClean="0">
                          <a:solidFill>
                            <a:srgbClr val="333399"/>
                          </a:solidFill>
                          <a:latin typeface="+mn-lt"/>
                          <a:ea typeface="+mn-ea"/>
                          <a:cs typeface="+mn-cs"/>
                        </a:rPr>
                        <a:t> Culpa (imprudencia)</a:t>
                      </a:r>
                      <a:endParaRPr lang="es-PE" sz="2000" b="1" kern="1200" dirty="0">
                        <a:solidFill>
                          <a:srgbClr val="333399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8" marR="91438" marT="45724" marB="45724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62625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3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/>
      <p:bldP spid="27" grpId="0" animBg="1"/>
      <p:bldP spid="28" grpId="0" animBg="1"/>
      <p:bldP spid="29" grpId="0" animBg="1"/>
      <p:bldP spid="3089" grpId="0"/>
      <p:bldP spid="50" grpId="0" animBg="1"/>
      <p:bldP spid="51" grpId="0" animBg="1"/>
      <p:bldP spid="33" grpId="0" animBg="1"/>
      <p:bldP spid="35" grpId="0" animBg="1"/>
      <p:bldP spid="43" grpId="0" animBg="1"/>
      <p:bldP spid="46" grpId="0" animBg="1"/>
      <p:bldP spid="5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115616" y="765299"/>
            <a:ext cx="7776864" cy="4319885"/>
          </a:xfrm>
        </p:spPr>
        <p:txBody>
          <a:bodyPr rtlCol="0">
            <a:normAutofit fontScale="92500" lnSpcReduction="20000"/>
          </a:bodyPr>
          <a:lstStyle/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s-PE" sz="2600" b="1" dirty="0" smtClean="0"/>
          </a:p>
          <a:p>
            <a:pPr marL="114300" indent="0"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s-PE" sz="3200" dirty="0" smtClean="0"/>
              <a:t>La acción no sólo supone un </a:t>
            </a:r>
            <a:r>
              <a:rPr lang="es-PE" sz="3200" b="1" dirty="0" smtClean="0"/>
              <a:t>HACER</a:t>
            </a:r>
            <a:r>
              <a:rPr lang="es-PE" sz="3200" dirty="0" smtClean="0"/>
              <a:t>, sino también un </a:t>
            </a:r>
            <a:r>
              <a:rPr lang="es-PE" sz="3200" b="1" dirty="0" smtClean="0"/>
              <a:t>NO HACER </a:t>
            </a:r>
            <a:r>
              <a:rPr lang="es-PE" sz="3200" dirty="0" smtClean="0"/>
              <a:t>(omitir) la conducta esperada por el legislador.</a:t>
            </a:r>
          </a:p>
          <a:p>
            <a:pPr marL="114300" indent="0"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s-PE" sz="3200" dirty="0"/>
          </a:p>
          <a:p>
            <a:pPr marL="114300" indent="0"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s-PE" sz="3200" dirty="0" smtClean="0"/>
              <a:t>Por ello, los delitos se pueden realizar por acción o por omisión</a:t>
            </a:r>
            <a:r>
              <a:rPr lang="es-PE" sz="3200" dirty="0" smtClean="0"/>
              <a:t>. </a:t>
            </a:r>
          </a:p>
          <a:p>
            <a:pPr marL="114300" indent="0"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s-PE" sz="3200" dirty="0" smtClean="0"/>
          </a:p>
          <a:p>
            <a:pPr marL="114300" indent="0"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s-PE" dirty="0" smtClean="0"/>
              <a:t>La mayor parte de los delitos en el Código penal  han sido previstos como de acción,</a:t>
            </a:r>
            <a:endParaRPr lang="es-PE" sz="3200" dirty="0" smtClean="0"/>
          </a:p>
        </p:txBody>
      </p:sp>
    </p:spTree>
    <p:extLst>
      <p:ext uri="{BB962C8B-B14F-4D97-AF65-F5344CB8AC3E}">
        <p14:creationId xmlns:p14="http://schemas.microsoft.com/office/powerpoint/2010/main" val="372751670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4 CuadroTexto"/>
          <p:cNvSpPr txBox="1">
            <a:spLocks noChangeArrowheads="1"/>
          </p:cNvSpPr>
          <p:nvPr/>
        </p:nvSpPr>
        <p:spPr bwMode="auto">
          <a:xfrm>
            <a:off x="1115617" y="1631702"/>
            <a:ext cx="7929264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/>
            <a:r>
              <a:rPr lang="es-ES" sz="3200" dirty="0">
                <a:solidFill>
                  <a:srgbClr val="333399"/>
                </a:solidFill>
                <a:latin typeface="+mn-lt"/>
                <a:cs typeface="+mn-cs"/>
              </a:rPr>
              <a:t>La clasificación de omisión pueden </a:t>
            </a:r>
            <a:r>
              <a:rPr lang="es-ES" sz="3200" dirty="0" smtClean="0">
                <a:solidFill>
                  <a:srgbClr val="333399"/>
                </a:solidFill>
                <a:latin typeface="+mn-lt"/>
                <a:cs typeface="+mn-cs"/>
              </a:rPr>
              <a:t>ser señaladas </a:t>
            </a:r>
            <a:r>
              <a:rPr lang="es-ES" sz="3200" dirty="0">
                <a:solidFill>
                  <a:srgbClr val="333399"/>
                </a:solidFill>
                <a:latin typeface="+mn-lt"/>
                <a:cs typeface="+mn-cs"/>
              </a:rPr>
              <a:t>como:</a:t>
            </a:r>
            <a:endParaRPr lang="es-PE" sz="3200" dirty="0">
              <a:solidFill>
                <a:srgbClr val="333399"/>
              </a:solidFill>
              <a:latin typeface="+mn-lt"/>
              <a:cs typeface="+mn-cs"/>
            </a:endParaRPr>
          </a:p>
        </p:txBody>
      </p:sp>
      <p:sp>
        <p:nvSpPr>
          <p:cNvPr id="6" name="5 Flecha izquierda, derecha y arriba"/>
          <p:cNvSpPr/>
          <p:nvPr/>
        </p:nvSpPr>
        <p:spPr>
          <a:xfrm>
            <a:off x="3275856" y="2844354"/>
            <a:ext cx="3313112" cy="728662"/>
          </a:xfrm>
          <a:prstGeom prst="leftRightUpArrow">
            <a:avLst>
              <a:gd name="adj1" fmla="val 25000"/>
              <a:gd name="adj2" fmla="val 21284"/>
              <a:gd name="adj3" fmla="val 2899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PE"/>
          </a:p>
        </p:txBody>
      </p:sp>
      <p:sp>
        <p:nvSpPr>
          <p:cNvPr id="9221" name="6 CuadroTexto"/>
          <p:cNvSpPr txBox="1">
            <a:spLocks noChangeArrowheads="1"/>
          </p:cNvSpPr>
          <p:nvPr/>
        </p:nvSpPr>
        <p:spPr bwMode="auto">
          <a:xfrm>
            <a:off x="1115617" y="3044825"/>
            <a:ext cx="214538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ES" sz="2400" b="1" dirty="0">
                <a:solidFill>
                  <a:srgbClr val="333399"/>
                </a:solidFill>
                <a:latin typeface="+mn-lt"/>
                <a:cs typeface="+mn-cs"/>
              </a:rPr>
              <a:t>No hacer algo determinado </a:t>
            </a:r>
            <a:endParaRPr lang="es-PE" sz="2400" b="1" dirty="0">
              <a:solidFill>
                <a:srgbClr val="333399"/>
              </a:solidFill>
              <a:latin typeface="+mn-lt"/>
              <a:cs typeface="+mn-cs"/>
            </a:endParaRPr>
          </a:p>
        </p:txBody>
      </p:sp>
      <p:sp>
        <p:nvSpPr>
          <p:cNvPr id="9222" name="7 CuadroTexto"/>
          <p:cNvSpPr txBox="1">
            <a:spLocks noChangeArrowheads="1"/>
          </p:cNvSpPr>
          <p:nvPr/>
        </p:nvSpPr>
        <p:spPr bwMode="auto">
          <a:xfrm>
            <a:off x="6635055" y="2564904"/>
            <a:ext cx="2409826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s-PE"/>
            </a:defPPr>
            <a:lvl1pPr algn="ctr">
              <a:defRPr sz="2400" b="1">
                <a:solidFill>
                  <a:srgbClr val="333399"/>
                </a:solidFill>
              </a:defRPr>
            </a:lvl1pPr>
            <a:lvl2pPr marL="742950" indent="-285750" eaLnBrk="0" hangingPunct="0">
              <a:defRPr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9pPr>
          </a:lstStyle>
          <a:p>
            <a:r>
              <a:rPr lang="es-ES" dirty="0"/>
              <a:t>Requerir, además, la no evitación de un resultado </a:t>
            </a:r>
            <a:endParaRPr lang="es-PE" dirty="0"/>
          </a:p>
        </p:txBody>
      </p:sp>
      <p:sp>
        <p:nvSpPr>
          <p:cNvPr id="9" name="8 Elipse"/>
          <p:cNvSpPr/>
          <p:nvPr/>
        </p:nvSpPr>
        <p:spPr>
          <a:xfrm>
            <a:off x="1405209" y="4437063"/>
            <a:ext cx="1584325" cy="13684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b="1" dirty="0"/>
              <a:t>Omisión pura </a:t>
            </a:r>
            <a:endParaRPr lang="es-PE" sz="2000" b="1" dirty="0"/>
          </a:p>
        </p:txBody>
      </p:sp>
      <p:sp>
        <p:nvSpPr>
          <p:cNvPr id="10" name="9 Elipse"/>
          <p:cNvSpPr/>
          <p:nvPr/>
        </p:nvSpPr>
        <p:spPr>
          <a:xfrm>
            <a:off x="6959872" y="4509120"/>
            <a:ext cx="1644576" cy="13684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b="1" dirty="0"/>
              <a:t>Comisión por omisión </a:t>
            </a:r>
            <a:endParaRPr lang="es-PE" sz="2000" b="1" dirty="0"/>
          </a:p>
        </p:txBody>
      </p:sp>
      <p:cxnSp>
        <p:nvCxnSpPr>
          <p:cNvPr id="12" name="11 Conector recto de flecha"/>
          <p:cNvCxnSpPr/>
          <p:nvPr/>
        </p:nvCxnSpPr>
        <p:spPr>
          <a:xfrm>
            <a:off x="2218009" y="3884613"/>
            <a:ext cx="0" cy="4333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13 Conector recto de flecha"/>
          <p:cNvCxnSpPr/>
          <p:nvPr/>
        </p:nvCxnSpPr>
        <p:spPr>
          <a:xfrm>
            <a:off x="7679009" y="4051920"/>
            <a:ext cx="0" cy="457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4 CuadroTexto"/>
          <p:cNvSpPr txBox="1">
            <a:spLocks noChangeArrowheads="1"/>
          </p:cNvSpPr>
          <p:nvPr/>
        </p:nvSpPr>
        <p:spPr bwMode="auto">
          <a:xfrm>
            <a:off x="1115617" y="188640"/>
            <a:ext cx="7929264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ES" sz="4000" b="1" dirty="0" smtClean="0">
                <a:solidFill>
                  <a:srgbClr val="333399"/>
                </a:solidFill>
                <a:latin typeface="+mn-lt"/>
                <a:cs typeface="+mn-cs"/>
              </a:rPr>
              <a:t>Clases: Omisión pura y Comisión por Omisión</a:t>
            </a:r>
            <a:endParaRPr lang="es-PE" sz="4000" b="1" dirty="0">
              <a:solidFill>
                <a:srgbClr val="333399"/>
              </a:solidFill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4005635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 redondeado"/>
          <p:cNvSpPr/>
          <p:nvPr/>
        </p:nvSpPr>
        <p:spPr>
          <a:xfrm>
            <a:off x="1740917" y="260648"/>
            <a:ext cx="2665412" cy="504825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b="1" dirty="0">
                <a:solidFill>
                  <a:srgbClr val="333399"/>
                </a:solidFill>
              </a:rPr>
              <a:t>El tipo de omisión pura </a:t>
            </a:r>
            <a:endParaRPr lang="es-PE" sz="2000" b="1" dirty="0">
              <a:solidFill>
                <a:srgbClr val="333399"/>
              </a:solidFill>
            </a:endParaRPr>
          </a:p>
        </p:txBody>
      </p:sp>
      <p:cxnSp>
        <p:nvCxnSpPr>
          <p:cNvPr id="6" name="5 Conector recto"/>
          <p:cNvCxnSpPr>
            <a:stCxn id="4" idx="2"/>
          </p:cNvCxnSpPr>
          <p:nvPr/>
        </p:nvCxnSpPr>
        <p:spPr>
          <a:xfrm>
            <a:off x="3074417" y="765473"/>
            <a:ext cx="11112" cy="15367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7 Conector recto"/>
          <p:cNvCxnSpPr/>
          <p:nvPr/>
        </p:nvCxnSpPr>
        <p:spPr>
          <a:xfrm>
            <a:off x="3085529" y="1421110"/>
            <a:ext cx="7556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Rombo"/>
          <p:cNvSpPr/>
          <p:nvPr/>
        </p:nvSpPr>
        <p:spPr>
          <a:xfrm>
            <a:off x="3841179" y="811510"/>
            <a:ext cx="2881313" cy="1249363"/>
          </a:xfrm>
          <a:prstGeom prst="diamond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b="1" dirty="0">
                <a:solidFill>
                  <a:srgbClr val="333399"/>
                </a:solidFill>
              </a:rPr>
              <a:t>Cuenta con dos partes:</a:t>
            </a:r>
            <a:endParaRPr lang="es-PE" sz="2000" b="1" dirty="0">
              <a:solidFill>
                <a:srgbClr val="333399"/>
              </a:solidFill>
            </a:endParaRPr>
          </a:p>
        </p:txBody>
      </p:sp>
      <p:cxnSp>
        <p:nvCxnSpPr>
          <p:cNvPr id="20" name="19 Conector recto"/>
          <p:cNvCxnSpPr/>
          <p:nvPr/>
        </p:nvCxnSpPr>
        <p:spPr>
          <a:xfrm>
            <a:off x="1932384" y="2302173"/>
            <a:ext cx="609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20 Elipse"/>
          <p:cNvSpPr/>
          <p:nvPr/>
        </p:nvSpPr>
        <p:spPr>
          <a:xfrm>
            <a:off x="1222896" y="2636912"/>
            <a:ext cx="2413000" cy="11112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b="1" dirty="0"/>
              <a:t>Peculiaridades del tipo objetivo </a:t>
            </a:r>
            <a:endParaRPr lang="es-PE" b="1" dirty="0"/>
          </a:p>
        </p:txBody>
      </p:sp>
      <p:cxnSp>
        <p:nvCxnSpPr>
          <p:cNvPr id="24" name="23 Conector recto"/>
          <p:cNvCxnSpPr/>
          <p:nvPr/>
        </p:nvCxnSpPr>
        <p:spPr>
          <a:xfrm>
            <a:off x="1907704" y="2302173"/>
            <a:ext cx="0" cy="4016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24 CuadroTexto"/>
          <p:cNvSpPr txBox="1"/>
          <p:nvPr/>
        </p:nvSpPr>
        <p:spPr>
          <a:xfrm>
            <a:off x="1163141" y="3933056"/>
            <a:ext cx="7873355" cy="70788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s-ES" sz="2000" b="1" dirty="0">
                <a:solidFill>
                  <a:srgbClr val="333399"/>
                </a:solidFill>
              </a:rPr>
              <a:t>Se describe una situación típica, en la que se omite una determinada acción, pese a que el sujeto podía haberla realizado. Su estructura exige:</a:t>
            </a:r>
            <a:endParaRPr lang="es-PE" sz="2000" b="1" dirty="0">
              <a:solidFill>
                <a:srgbClr val="333399"/>
              </a:solidFill>
            </a:endParaRPr>
          </a:p>
        </p:txBody>
      </p:sp>
      <p:cxnSp>
        <p:nvCxnSpPr>
          <p:cNvPr id="27" name="26 Conector recto"/>
          <p:cNvCxnSpPr/>
          <p:nvPr/>
        </p:nvCxnSpPr>
        <p:spPr>
          <a:xfrm flipH="1">
            <a:off x="1842170" y="3717032"/>
            <a:ext cx="209550" cy="2873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28 Conector recto"/>
          <p:cNvCxnSpPr/>
          <p:nvPr/>
        </p:nvCxnSpPr>
        <p:spPr>
          <a:xfrm>
            <a:off x="1669479" y="4653136"/>
            <a:ext cx="0" cy="13858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52" name="29 CuadroTexto"/>
          <p:cNvSpPr txBox="1">
            <a:spLocks noChangeArrowheads="1"/>
          </p:cNvSpPr>
          <p:nvPr/>
        </p:nvSpPr>
        <p:spPr bwMode="auto">
          <a:xfrm>
            <a:off x="2195736" y="4813110"/>
            <a:ext cx="4319588" cy="40011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s-ES" sz="2000" b="1" dirty="0">
                <a:solidFill>
                  <a:srgbClr val="333399"/>
                </a:solidFill>
                <a:latin typeface="+mn-lt"/>
                <a:cs typeface="+mn-cs"/>
              </a:rPr>
              <a:t>a) </a:t>
            </a:r>
            <a:r>
              <a:rPr lang="es-ES" sz="2000" b="1" dirty="0">
                <a:solidFill>
                  <a:srgbClr val="333399"/>
                </a:solidFill>
                <a:latin typeface="+mn-lt"/>
                <a:cs typeface="+mn-cs"/>
              </a:rPr>
              <a:t>S</a:t>
            </a:r>
            <a:r>
              <a:rPr lang="es-ES" sz="2000" b="1" dirty="0" smtClean="0">
                <a:solidFill>
                  <a:srgbClr val="333399"/>
                </a:solidFill>
                <a:latin typeface="+mn-lt"/>
                <a:cs typeface="+mn-cs"/>
              </a:rPr>
              <a:t>ituación típica - expresa de omisión</a:t>
            </a:r>
            <a:endParaRPr lang="es-PE" sz="2000" b="1" dirty="0">
              <a:solidFill>
                <a:srgbClr val="333399"/>
              </a:solidFill>
              <a:latin typeface="+mn-lt"/>
              <a:cs typeface="+mn-cs"/>
            </a:endParaRPr>
          </a:p>
        </p:txBody>
      </p:sp>
      <p:sp>
        <p:nvSpPr>
          <p:cNvPr id="10253" name="30 CuadroTexto"/>
          <p:cNvSpPr txBox="1">
            <a:spLocks noChangeArrowheads="1"/>
          </p:cNvSpPr>
          <p:nvPr/>
        </p:nvSpPr>
        <p:spPr bwMode="auto">
          <a:xfrm>
            <a:off x="2197075" y="5301208"/>
            <a:ext cx="5111229" cy="40011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s-ES" sz="2000" b="1" dirty="0">
                <a:solidFill>
                  <a:srgbClr val="333399"/>
                </a:solidFill>
                <a:latin typeface="+mn-lt"/>
                <a:cs typeface="+mn-cs"/>
              </a:rPr>
              <a:t>b) La ausencia de una acción determinada</a:t>
            </a:r>
            <a:endParaRPr lang="es-PE" sz="2000" b="1" dirty="0">
              <a:solidFill>
                <a:srgbClr val="333399"/>
              </a:solidFill>
              <a:latin typeface="+mn-lt"/>
              <a:cs typeface="+mn-cs"/>
            </a:endParaRPr>
          </a:p>
        </p:txBody>
      </p:sp>
      <p:sp>
        <p:nvSpPr>
          <p:cNvPr id="10254" name="33 CuadroTexto"/>
          <p:cNvSpPr txBox="1">
            <a:spLocks noChangeArrowheads="1"/>
          </p:cNvSpPr>
          <p:nvPr/>
        </p:nvSpPr>
        <p:spPr bwMode="auto">
          <a:xfrm>
            <a:off x="2195736" y="5805264"/>
            <a:ext cx="4319588" cy="40011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s-ES" sz="2000" b="1" dirty="0">
                <a:solidFill>
                  <a:srgbClr val="333399"/>
                </a:solidFill>
                <a:latin typeface="+mn-lt"/>
                <a:cs typeface="+mn-cs"/>
              </a:rPr>
              <a:t>c) La capacidad de realizar esa acción </a:t>
            </a:r>
            <a:endParaRPr lang="es-PE" sz="2000" b="1" dirty="0">
              <a:solidFill>
                <a:srgbClr val="333399"/>
              </a:solidFill>
              <a:latin typeface="+mn-lt"/>
              <a:cs typeface="+mn-cs"/>
            </a:endParaRPr>
          </a:p>
        </p:txBody>
      </p:sp>
      <p:cxnSp>
        <p:nvCxnSpPr>
          <p:cNvPr id="36" name="35 Conector recto de flecha"/>
          <p:cNvCxnSpPr/>
          <p:nvPr/>
        </p:nvCxnSpPr>
        <p:spPr>
          <a:xfrm>
            <a:off x="1691680" y="4941168"/>
            <a:ext cx="4445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36 Conector recto de flecha"/>
          <p:cNvCxnSpPr/>
          <p:nvPr/>
        </p:nvCxnSpPr>
        <p:spPr>
          <a:xfrm>
            <a:off x="1669479" y="5445224"/>
            <a:ext cx="4445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37 Conector recto de flecha"/>
          <p:cNvCxnSpPr/>
          <p:nvPr/>
        </p:nvCxnSpPr>
        <p:spPr>
          <a:xfrm>
            <a:off x="1669479" y="6021288"/>
            <a:ext cx="4445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40 Conector recto"/>
          <p:cNvCxnSpPr/>
          <p:nvPr/>
        </p:nvCxnSpPr>
        <p:spPr>
          <a:xfrm>
            <a:off x="8028384" y="2302173"/>
            <a:ext cx="0" cy="2016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41 Elipse"/>
          <p:cNvSpPr/>
          <p:nvPr/>
        </p:nvSpPr>
        <p:spPr>
          <a:xfrm>
            <a:off x="6300192" y="2564904"/>
            <a:ext cx="2663825" cy="11112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b="1" dirty="0"/>
              <a:t>Peculiaridades del tipo subjetivo </a:t>
            </a:r>
            <a:endParaRPr lang="es-PE" sz="2000" b="1" dirty="0"/>
          </a:p>
        </p:txBody>
      </p:sp>
    </p:spTree>
    <p:extLst>
      <p:ext uri="{BB962C8B-B14F-4D97-AF65-F5344CB8AC3E}">
        <p14:creationId xmlns:p14="http://schemas.microsoft.com/office/powerpoint/2010/main" val="237063911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ABA ROLI PERU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812</Words>
  <Application>Microsoft Office PowerPoint</Application>
  <PresentationFormat>Presentación en pantalla (4:3)</PresentationFormat>
  <Paragraphs>115</Paragraphs>
  <Slides>14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5" baseType="lpstr">
      <vt:lpstr>1_ABA ROLI PERU</vt:lpstr>
      <vt:lpstr>LA CONDUCTA       </vt:lpstr>
      <vt:lpstr>Presentación de PowerPoint</vt:lpstr>
      <vt:lpstr>Supuestos de Ausencia de Acción</vt:lpstr>
      <vt:lpstr>REQUISITOS DE LA CONDUCTA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 Ejemplos de Omisión Pura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“Taller Interinstitucional Básico sobre Técnicas de Litigación Oral en Código Procesal Penal”</dc:title>
  <dc:creator>Lorena Gamero</dc:creator>
  <cp:lastModifiedBy>fn</cp:lastModifiedBy>
  <cp:revision>13</cp:revision>
  <dcterms:created xsi:type="dcterms:W3CDTF">2013-07-04T20:33:21Z</dcterms:created>
  <dcterms:modified xsi:type="dcterms:W3CDTF">2021-01-19T00:46:09Z</dcterms:modified>
</cp:coreProperties>
</file>